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5" r:id="rId1"/>
  </p:sldMasterIdLst>
  <p:notesMasterIdLst>
    <p:notesMasterId r:id="rId24"/>
  </p:notesMasterIdLst>
  <p:handoutMasterIdLst>
    <p:handoutMasterId r:id="rId25"/>
  </p:handoutMasterIdLst>
  <p:sldIdLst>
    <p:sldId id="280" r:id="rId2"/>
    <p:sldId id="300" r:id="rId3"/>
    <p:sldId id="304" r:id="rId4"/>
    <p:sldId id="306" r:id="rId5"/>
    <p:sldId id="314" r:id="rId6"/>
    <p:sldId id="313" r:id="rId7"/>
    <p:sldId id="312" r:id="rId8"/>
    <p:sldId id="295" r:id="rId9"/>
    <p:sldId id="301" r:id="rId10"/>
    <p:sldId id="299" r:id="rId11"/>
    <p:sldId id="296" r:id="rId12"/>
    <p:sldId id="307" r:id="rId13"/>
    <p:sldId id="308" r:id="rId14"/>
    <p:sldId id="310" r:id="rId15"/>
    <p:sldId id="311" r:id="rId16"/>
    <p:sldId id="315" r:id="rId17"/>
    <p:sldId id="316" r:id="rId18"/>
    <p:sldId id="317" r:id="rId19"/>
    <p:sldId id="318" r:id="rId20"/>
    <p:sldId id="305" r:id="rId21"/>
    <p:sldId id="309" r:id="rId22"/>
    <p:sldId id="293" r:id="rId23"/>
  </p:sldIdLst>
  <p:sldSz cx="12192000" cy="6858000"/>
  <p:notesSz cx="6858000" cy="9144000"/>
  <p:embeddedFontLst>
    <p:embeddedFont>
      <p:font typeface="Segoe UI" panose="020B0502040204020203" pitchFamily="34" charset="0"/>
      <p:regular r:id="rId26"/>
      <p:bold r:id="rId27"/>
      <p:italic r:id="rId28"/>
      <p:boldItalic r:id="rId29"/>
    </p:embeddedFont>
    <p:embeddedFont>
      <p:font typeface="Kaspersky Regular" panose="020B0604020202020204" charset="0"/>
      <p:regular r:id="rId30"/>
    </p:embeddedFont>
    <p:embeddedFont>
      <p:font typeface="Calibri" panose="020F0502020204030204" pitchFamily="34" charset="0"/>
      <p:regular r:id="rId31"/>
      <p:bold r:id="rId32"/>
      <p:italic r:id="rId33"/>
      <p:boldItalic r:id="rId34"/>
    </p:embeddedFont>
    <p:embeddedFont>
      <p:font typeface="Segoe UI Semibold" panose="020B0702040204020203" pitchFamily="34" charset="0"/>
      <p:bold r:id="rId35"/>
      <p:boldItalic r:id="rId36"/>
    </p:embeddedFont>
    <p:embeddedFont>
      <p:font typeface="Calibri Light" panose="020F0302020204030204" pitchFamily="34" charset="0"/>
      <p:regular r:id="rId37"/>
      <p:italic r:id="rId38"/>
    </p:embeddedFont>
    <p:embeddedFont>
      <p:font typeface="Kaspersky Meduim" panose="020B0604020202020204" charset="0"/>
      <p:regular r:id="rId39"/>
      <p:bold r:id="rId40"/>
      <p:italic r:id="rId41"/>
      <p:boldItalic r:id="rId42"/>
    </p:embeddedFont>
    <p:embeddedFont>
      <p:font typeface="Kaspersky Sans" panose="020B0604020202020204" charset="0"/>
      <p:regular r:id="rId43"/>
      <p:bold r:id="rId44"/>
      <p:italic r:id="rId45"/>
      <p:boldItalic r:id="rId46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7D3C2"/>
    <a:srgbClr val="00A88E"/>
    <a:srgbClr val="00EEC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4702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90" y="12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2472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font" Target="fonts/font14.fntdata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42" Type="http://schemas.openxmlformats.org/officeDocument/2006/relationships/font" Target="fonts/font17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4.fntdata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font" Target="fonts/font15.fntdata"/><Relationship Id="rId45" Type="http://schemas.openxmlformats.org/officeDocument/2006/relationships/font" Target="fonts/font20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4" Type="http://schemas.openxmlformats.org/officeDocument/2006/relationships/font" Target="fonts/font1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43" Type="http://schemas.openxmlformats.org/officeDocument/2006/relationships/font" Target="fonts/font18.fntdata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33" Type="http://schemas.openxmlformats.org/officeDocument/2006/relationships/font" Target="fonts/font8.fntdata"/><Relationship Id="rId38" Type="http://schemas.openxmlformats.org/officeDocument/2006/relationships/font" Target="fonts/font13.fntdata"/><Relationship Id="rId46" Type="http://schemas.openxmlformats.org/officeDocument/2006/relationships/font" Target="fonts/font21.fntdata"/><Relationship Id="rId20" Type="http://schemas.openxmlformats.org/officeDocument/2006/relationships/slide" Target="slides/slide19.xml"/><Relationship Id="rId41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BC3AF1-2BE6-424F-82FD-CD02B6AE8719}" type="datetimeFigureOut">
              <a:rPr lang="ru-RU" smtClean="0"/>
              <a:t>28.06.2022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C348BF-4525-4372-A1AD-7298A5D6D67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270769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AA1FAE-67AF-4463-AA11-5BD6C6D0C614}" type="datetimeFigureOut">
              <a:rPr lang="ru-RU" smtClean="0"/>
              <a:t>28.06.2022</a:t>
            </a:fld>
            <a:endParaRPr lang="ru-R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4C441E-C369-41FC-8579-0B38C9470C8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390035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607743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00A8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833796" y="616571"/>
            <a:ext cx="10440000" cy="707886"/>
          </a:xfrm>
        </p:spPr>
        <p:txBody>
          <a:bodyPr lIns="0" anchor="t">
            <a:spAutoFit/>
          </a:bodyPr>
          <a:lstStyle>
            <a:lvl1pPr algn="l">
              <a:lnSpc>
                <a:spcPct val="100000"/>
              </a:lnSpc>
              <a:defRPr sz="4000" baseline="0">
                <a:solidFill>
                  <a:schemeClr val="bg1"/>
                </a:solidFill>
                <a:latin typeface="Kaspersky Meduim" panose="020B0604020202020204" charset="0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en-US" dirty="0" smtClean="0"/>
              <a:t>Chapter Title</a:t>
            </a:r>
            <a:endParaRPr lang="ru-RU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33796" y="5849256"/>
            <a:ext cx="10440000" cy="390973"/>
          </a:xfrm>
          <a:prstGeom prst="rect">
            <a:avLst/>
          </a:prstGeom>
        </p:spPr>
        <p:txBody>
          <a:bodyPr vert="horz" lIns="0" tIns="45720" rIns="91440" bIns="45720" rtlCol="0" anchor="b"/>
          <a:lstStyle>
            <a:lvl1pPr algn="l">
              <a:defRPr sz="12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de-DE" smtClean="0">
                <a:latin typeface="Kaspersky Regular" panose="020B0303050101040103" pitchFamily="34" charset="0"/>
              </a:rPr>
              <a:t>Kaspersky - Cyberangriffe mit dem Schraubendreher</a:t>
            </a:r>
            <a:endParaRPr lang="ru-R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833796" y="1727200"/>
            <a:ext cx="10440629" cy="3802063"/>
          </a:xfrm>
        </p:spPr>
        <p:txBody>
          <a:bodyPr lIns="0">
            <a:normAutofit/>
          </a:bodyPr>
          <a:lstStyle>
            <a:lvl1pPr algn="l">
              <a:lnSpc>
                <a:spcPts val="6000"/>
              </a:lnSpc>
              <a:defRPr sz="6000" baseline="0">
                <a:solidFill>
                  <a:schemeClr val="bg1"/>
                </a:solidFill>
                <a:latin typeface="Kaspersky Meduim" panose="020B0604020202020204" charset="0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en-US" dirty="0" smtClean="0"/>
              <a:t>Big statement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909394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833796" y="616571"/>
            <a:ext cx="10440000" cy="707886"/>
          </a:xfrm>
        </p:spPr>
        <p:txBody>
          <a:bodyPr lIns="0" anchor="t">
            <a:spAutoFit/>
          </a:bodyPr>
          <a:lstStyle>
            <a:lvl1pPr algn="l">
              <a:lnSpc>
                <a:spcPct val="100000"/>
              </a:lnSpc>
              <a:defRPr sz="4000" baseline="0">
                <a:solidFill>
                  <a:schemeClr val="tx1"/>
                </a:solidFill>
                <a:latin typeface="Kaspersky Meduim" panose="020B0604020202020204" charset="0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en-US" dirty="0" smtClean="0"/>
              <a:t>Chapter Title</a:t>
            </a:r>
            <a:endParaRPr lang="ru-RU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833797" y="1324457"/>
            <a:ext cx="5291582" cy="4524798"/>
          </a:xfrm>
        </p:spPr>
        <p:txBody>
          <a:bodyPr lIns="0" anchor="ctr">
            <a:normAutofit/>
          </a:bodyPr>
          <a:lstStyle>
            <a:lvl1pPr algn="l">
              <a:lnSpc>
                <a:spcPts val="6000"/>
              </a:lnSpc>
              <a:defRPr sz="6000" baseline="0">
                <a:solidFill>
                  <a:schemeClr val="tx1"/>
                </a:solidFill>
                <a:latin typeface="Kaspersky Meduim" panose="020B0604020202020204" charset="0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en-US" dirty="0" smtClean="0"/>
              <a:t>Big statement</a:t>
            </a:r>
            <a:endParaRPr lang="ru-RU" dirty="0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33796" y="5849256"/>
            <a:ext cx="10440000" cy="390973"/>
          </a:xfrm>
          <a:prstGeom prst="rect">
            <a:avLst/>
          </a:prstGeom>
        </p:spPr>
        <p:txBody>
          <a:bodyPr vert="horz" lIns="0" tIns="45720" rIns="91440" bIns="45720" rtlCol="0" anchor="b"/>
          <a:lstStyle>
            <a:lvl1pPr algn="l">
              <a:defRPr sz="1200">
                <a:solidFill>
                  <a:schemeClr val="tx1"/>
                </a:solidFill>
                <a:latin typeface="Kaspersky Regular" panose="020B0604020202020204" charset="0"/>
                <a:cs typeface="Segoe UI" panose="020B0502040204020203" pitchFamily="34" charset="0"/>
              </a:defRPr>
            </a:lvl1pPr>
          </a:lstStyle>
          <a:p>
            <a:r>
              <a:rPr lang="de-DE" smtClean="0"/>
              <a:t>Kaspersky - Cyberangriffe mit dem Schraubendreher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544466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noFill/>
        </p:spPr>
        <p:txBody>
          <a:bodyPr/>
          <a:lstStyle>
            <a:lvl1pPr>
              <a:defRPr/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848777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6108700" cy="6858000"/>
          </a:xfrm>
          <a:prstGeom prst="rect">
            <a:avLst/>
          </a:prstGeom>
          <a:solidFill>
            <a:srgbClr val="00A8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833797" y="0"/>
            <a:ext cx="4398603" cy="6858000"/>
          </a:xfrm>
        </p:spPr>
        <p:txBody>
          <a:bodyPr lIns="0" anchor="ctr">
            <a:normAutofit/>
          </a:bodyPr>
          <a:lstStyle>
            <a:lvl1pPr algn="l">
              <a:lnSpc>
                <a:spcPts val="6000"/>
              </a:lnSpc>
              <a:defRPr sz="6000" baseline="0">
                <a:solidFill>
                  <a:schemeClr val="bg1"/>
                </a:solidFill>
                <a:latin typeface="Kaspersky Meduim" panose="020B0604020202020204" charset="0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en-US" dirty="0" smtClean="0"/>
              <a:t>Big statement</a:t>
            </a:r>
            <a:endParaRPr lang="ru-RU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08700" y="0"/>
            <a:ext cx="6083300" cy="6858000"/>
          </a:xfrm>
        </p:spPr>
        <p:txBody>
          <a:bodyPr/>
          <a:lstStyle>
            <a:lvl1pPr>
              <a:defRPr/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528025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833796" y="616571"/>
            <a:ext cx="10440000" cy="707886"/>
          </a:xfrm>
        </p:spPr>
        <p:txBody>
          <a:bodyPr lIns="0" anchor="t">
            <a:spAutoFit/>
          </a:bodyPr>
          <a:lstStyle>
            <a:lvl1pPr algn="l">
              <a:lnSpc>
                <a:spcPct val="100000"/>
              </a:lnSpc>
              <a:defRPr sz="4000" baseline="0">
                <a:solidFill>
                  <a:schemeClr val="tx1"/>
                </a:solidFill>
                <a:latin typeface="Kaspersky Meduim" panose="020B0604020202020204" charset="0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en-US" dirty="0" err="1" smtClean="0"/>
              <a:t>Icons+Text</a:t>
            </a:r>
            <a:endParaRPr lang="ru-RU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33796" y="5849256"/>
            <a:ext cx="10440000" cy="390973"/>
          </a:xfrm>
          <a:prstGeom prst="rect">
            <a:avLst/>
          </a:prstGeom>
        </p:spPr>
        <p:txBody>
          <a:bodyPr vert="horz" lIns="0" tIns="45720" rIns="91440" bIns="45720" rtlCol="0" anchor="b"/>
          <a:lstStyle>
            <a:lvl1pPr algn="l">
              <a:defRPr sz="12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de-DE" smtClean="0">
                <a:latin typeface="Kaspersky Regular" panose="020B0303050101040103" pitchFamily="34" charset="0"/>
              </a:rPr>
              <a:t>Kaspersky - Cyberangriffe mit dem Schraubendreher</a:t>
            </a:r>
            <a:endParaRPr lang="ru-RU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833796" y="3105876"/>
            <a:ext cx="3230203" cy="1029043"/>
          </a:xfrm>
        </p:spPr>
        <p:txBody>
          <a:bodyPr lIns="0">
            <a:normAutofit/>
          </a:bodyPr>
          <a:lstStyle>
            <a:lvl1pPr algn="l">
              <a:lnSpc>
                <a:spcPts val="2400"/>
              </a:lnSpc>
              <a:defRPr sz="2400">
                <a:latin typeface="Kaspersky Meduim" panose="020B0604020202020204" charset="0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en-US" dirty="0" smtClean="0"/>
              <a:t>Headline</a:t>
            </a:r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2"/>
          </p:nvPr>
        </p:nvSpPr>
        <p:spPr>
          <a:xfrm>
            <a:off x="833796" y="1727201"/>
            <a:ext cx="1260000" cy="1260000"/>
          </a:xfrm>
        </p:spPr>
        <p:txBody>
          <a:bodyPr/>
          <a:lstStyle>
            <a:lvl1pPr>
              <a:defRPr/>
            </a:lvl1pPr>
          </a:lstStyle>
          <a:p>
            <a:endParaRPr lang="ru-RU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833796" y="4149255"/>
            <a:ext cx="3230203" cy="1524599"/>
          </a:xfrm>
        </p:spPr>
        <p:txBody>
          <a:bodyPr lIns="0">
            <a:normAutofit/>
          </a:bodyPr>
          <a:lstStyle>
            <a:lvl1pPr algn="l">
              <a:lnSpc>
                <a:spcPct val="100000"/>
              </a:lnSpc>
              <a:defRPr sz="1800">
                <a:latin typeface="Kaspersky Regular" panose="020B0604020202020204" charset="0"/>
              </a:defRPr>
            </a:lvl1pPr>
          </a:lstStyle>
          <a:p>
            <a:pPr lvl="0"/>
            <a:r>
              <a:rPr lang="en-US" dirty="0" smtClean="0"/>
              <a:t>Text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4418792" y="3105876"/>
            <a:ext cx="3230203" cy="1029043"/>
          </a:xfrm>
        </p:spPr>
        <p:txBody>
          <a:bodyPr lIns="0">
            <a:normAutofit/>
          </a:bodyPr>
          <a:lstStyle>
            <a:lvl1pPr algn="l">
              <a:lnSpc>
                <a:spcPts val="2400"/>
              </a:lnSpc>
              <a:defRPr sz="2400">
                <a:latin typeface="Kaspersky Meduim" panose="020B0604020202020204" charset="0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en-US" dirty="0" smtClean="0"/>
              <a:t>Headline</a:t>
            </a:r>
          </a:p>
        </p:txBody>
      </p:sp>
      <p:sp>
        <p:nvSpPr>
          <p:cNvPr id="19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4418792" y="1727201"/>
            <a:ext cx="1260000" cy="1260000"/>
          </a:xfrm>
        </p:spPr>
        <p:txBody>
          <a:bodyPr/>
          <a:lstStyle>
            <a:lvl1pPr>
              <a:defRPr/>
            </a:lvl1pPr>
          </a:lstStyle>
          <a:p>
            <a:endParaRPr lang="ru-RU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4418792" y="4149255"/>
            <a:ext cx="3230203" cy="1524599"/>
          </a:xfrm>
        </p:spPr>
        <p:txBody>
          <a:bodyPr lIns="0">
            <a:normAutofit/>
          </a:bodyPr>
          <a:lstStyle>
            <a:lvl1pPr algn="l">
              <a:lnSpc>
                <a:spcPct val="100000"/>
              </a:lnSpc>
              <a:defRPr sz="1800">
                <a:latin typeface="Kaspersky Regular" panose="020B0604020202020204" charset="0"/>
              </a:defRPr>
            </a:lvl1pPr>
          </a:lstStyle>
          <a:p>
            <a:pPr lvl="0"/>
            <a:r>
              <a:rPr lang="en-US" dirty="0" smtClean="0"/>
              <a:t>Text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17" hasCustomPrompt="1"/>
          </p:nvPr>
        </p:nvSpPr>
        <p:spPr>
          <a:xfrm>
            <a:off x="8003789" y="3105876"/>
            <a:ext cx="3230203" cy="1029043"/>
          </a:xfrm>
        </p:spPr>
        <p:txBody>
          <a:bodyPr lIns="0">
            <a:normAutofit/>
          </a:bodyPr>
          <a:lstStyle>
            <a:lvl1pPr algn="l">
              <a:lnSpc>
                <a:spcPts val="2400"/>
              </a:lnSpc>
              <a:defRPr sz="2400">
                <a:latin typeface="Kaspersky Meduim" panose="020B0604020202020204" charset="0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en-US" dirty="0" smtClean="0"/>
              <a:t>Headline</a:t>
            </a:r>
          </a:p>
        </p:txBody>
      </p:sp>
      <p:sp>
        <p:nvSpPr>
          <p:cNvPr id="22" name="Picture Placeholder 12"/>
          <p:cNvSpPr>
            <a:spLocks noGrp="1"/>
          </p:cNvSpPr>
          <p:nvPr>
            <p:ph type="pic" sz="quarter" idx="18"/>
          </p:nvPr>
        </p:nvSpPr>
        <p:spPr>
          <a:xfrm>
            <a:off x="8003789" y="1727201"/>
            <a:ext cx="1260000" cy="1260000"/>
          </a:xfrm>
        </p:spPr>
        <p:txBody>
          <a:bodyPr/>
          <a:lstStyle>
            <a:lvl1pPr>
              <a:defRPr/>
            </a:lvl1pPr>
          </a:lstStyle>
          <a:p>
            <a:endParaRPr lang="ru-RU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8003789" y="4149255"/>
            <a:ext cx="3230203" cy="1524599"/>
          </a:xfrm>
        </p:spPr>
        <p:txBody>
          <a:bodyPr lIns="0">
            <a:normAutofit/>
          </a:bodyPr>
          <a:lstStyle>
            <a:lvl1pPr algn="l">
              <a:lnSpc>
                <a:spcPct val="100000"/>
              </a:lnSpc>
              <a:defRPr sz="1800">
                <a:latin typeface="Kaspersky Regular" panose="020B0604020202020204" charset="0"/>
              </a:defRPr>
            </a:lvl1pPr>
          </a:lstStyle>
          <a:p>
            <a:pPr lvl="0"/>
            <a:r>
              <a:rPr lang="en-US" dirty="0" smtClean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25099715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833796" y="2998113"/>
            <a:ext cx="10440000" cy="861774"/>
          </a:xfrm>
        </p:spPr>
        <p:txBody>
          <a:bodyPr lIns="0" anchor="ctr">
            <a:spAutoFit/>
          </a:bodyPr>
          <a:lstStyle>
            <a:lvl1pPr algn="l">
              <a:lnSpc>
                <a:spcPts val="6000"/>
              </a:lnSpc>
              <a:defRPr sz="6000" baseline="0">
                <a:solidFill>
                  <a:schemeClr val="tx1"/>
                </a:solidFill>
                <a:latin typeface="Kaspersky Meduim" panose="020B0604020202020204" charset="0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en-US" dirty="0" smtClean="0"/>
              <a:t>Quote</a:t>
            </a:r>
            <a:endParaRPr lang="ru-RU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001" y="726675"/>
            <a:ext cx="866680" cy="681211"/>
          </a:xfrm>
          <a:prstGeom prst="rect">
            <a:avLst/>
          </a:prstGeom>
        </p:spPr>
      </p:pic>
      <p:sp>
        <p:nvSpPr>
          <p:cNvPr id="5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33796" y="5466388"/>
            <a:ext cx="10440000" cy="816536"/>
          </a:xfrm>
        </p:spPr>
        <p:txBody>
          <a:bodyPr lIns="0" anchor="b">
            <a:normAutofit/>
          </a:bodyPr>
          <a:lstStyle>
            <a:lvl1pPr algn="l"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Author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80648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00A8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833796" y="3448054"/>
            <a:ext cx="10440000" cy="861774"/>
          </a:xfrm>
        </p:spPr>
        <p:txBody>
          <a:bodyPr lIns="0" anchor="ctr">
            <a:spAutoFit/>
          </a:bodyPr>
          <a:lstStyle>
            <a:lvl1pPr algn="ctr">
              <a:lnSpc>
                <a:spcPts val="6000"/>
              </a:lnSpc>
              <a:defRPr sz="20000" baseline="0">
                <a:solidFill>
                  <a:schemeClr val="bg1"/>
                </a:solidFill>
                <a:latin typeface="Kaspersky Meduim" panose="020B0604020202020204" charset="0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en-US" dirty="0" smtClean="0"/>
              <a:t>910%</a:t>
            </a:r>
            <a:endParaRPr lang="ru-RU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33796" y="5466388"/>
            <a:ext cx="10440000" cy="816536"/>
          </a:xfrm>
        </p:spPr>
        <p:txBody>
          <a:bodyPr lIns="0" anchor="b">
            <a:normAutofit/>
          </a:bodyPr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Subtitle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106880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ero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6000" y="3005640"/>
            <a:ext cx="4320000" cy="84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1765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ero slide whi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6000" y="3005640"/>
            <a:ext cx="4320000" cy="84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2194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alk Title On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5062240C-E341-443E-93A5-4F63D7A6F93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872198" y="4101075"/>
            <a:ext cx="3023279" cy="2208245"/>
          </a:xfrm>
          <a:prstGeom prst="rect">
            <a:avLst/>
          </a:prstGeom>
        </p:spPr>
        <p:txBody>
          <a:bodyPr/>
          <a:lstStyle>
            <a:lvl1pPr marL="0" indent="0">
              <a:buFontTx/>
              <a:buBlip>
                <a:blip r:embed="rId3"/>
              </a:buBlip>
              <a:defRPr sz="2000" b="1">
                <a:latin typeface="Kaspersky Sans" panose="020B0503050101040103" pitchFamily="34" charset="-52"/>
              </a:defRPr>
            </a:lvl1pPr>
            <a:lvl2pPr marL="0" indent="0">
              <a:buNone/>
              <a:defRPr sz="2000">
                <a:latin typeface="Kaspersky Sans" panose="020B0503050101040103" pitchFamily="34" charset="-52"/>
              </a:defRPr>
            </a:lvl2pPr>
          </a:lstStyle>
          <a:p>
            <a:pPr lvl="0"/>
            <a:r>
              <a:rPr lang="ru-RU" dirty="0"/>
              <a:t/>
            </a:r>
            <a:br>
              <a:rPr lang="ru-RU" dirty="0"/>
            </a:br>
            <a:r>
              <a:rPr lang="en-US" dirty="0"/>
              <a:t>Speaker person</a:t>
            </a:r>
            <a:endParaRPr lang="ru-RU" dirty="0"/>
          </a:p>
          <a:p>
            <a:pPr lvl="1"/>
            <a:endParaRPr lang="ru-RU" dirty="0"/>
          </a:p>
          <a:p>
            <a:pPr lvl="1"/>
            <a:r>
              <a:rPr lang="en-US" dirty="0"/>
              <a:t>Speaker title</a:t>
            </a:r>
          </a:p>
          <a:p>
            <a:pPr lvl="1"/>
            <a:r>
              <a:rPr lang="en-US" dirty="0"/>
              <a:t/>
            </a:r>
            <a:br>
              <a:rPr lang="en-US" dirty="0"/>
            </a:br>
            <a:r>
              <a:rPr lang="en-US" dirty="0"/>
              <a:t>@</a:t>
            </a:r>
            <a:r>
              <a:rPr lang="en-US" dirty="0" err="1"/>
              <a:t>socialmediahandle</a:t>
            </a:r>
            <a:endParaRPr lang="ru-RU" dirty="0"/>
          </a:p>
        </p:txBody>
      </p:sp>
      <p:sp>
        <p:nvSpPr>
          <p:cNvPr id="15" name="Текст 6"/>
          <p:cNvSpPr>
            <a:spLocks noGrp="1"/>
          </p:cNvSpPr>
          <p:nvPr>
            <p:ph type="body" sz="quarter" idx="11" hasCustomPrompt="1"/>
          </p:nvPr>
        </p:nvSpPr>
        <p:spPr>
          <a:xfrm>
            <a:off x="1151453" y="1268762"/>
            <a:ext cx="5904655" cy="1968217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4667">
                <a:latin typeface="Kaspersky Sans" panose="020B0503050101040103" pitchFamily="34" charset="-52"/>
              </a:defRPr>
            </a:lvl1pPr>
            <a:lvl2pPr marL="0" indent="0">
              <a:spcBef>
                <a:spcPts val="0"/>
              </a:spcBef>
              <a:buNone/>
              <a:defRPr sz="2000" b="1"/>
            </a:lvl2pPr>
            <a:lvl3pPr marL="0" indent="0">
              <a:spcBef>
                <a:spcPts val="0"/>
              </a:spcBef>
              <a:buNone/>
              <a:defRPr sz="2000"/>
            </a:lvl3pPr>
            <a:lvl4pPr marL="0" indent="0">
              <a:spcBef>
                <a:spcPts val="0"/>
              </a:spcBef>
              <a:buNone/>
              <a:defRPr sz="2000" b="1"/>
            </a:lvl4pPr>
            <a:lvl5pPr marL="0" indent="0">
              <a:spcBef>
                <a:spcPts val="0"/>
              </a:spcBef>
              <a:buNone/>
              <a:defRPr sz="1867"/>
            </a:lvl5pPr>
          </a:lstStyle>
          <a:p>
            <a:r>
              <a:rPr lang="en-US" dirty="0"/>
              <a:t>Talk Title</a:t>
            </a:r>
            <a:endParaRPr lang="ru-RU" dirty="0"/>
          </a:p>
        </p:txBody>
      </p:sp>
      <p:sp>
        <p:nvSpPr>
          <p:cNvPr id="17" name="Текст 16"/>
          <p:cNvSpPr>
            <a:spLocks noGrp="1"/>
          </p:cNvSpPr>
          <p:nvPr>
            <p:ph type="body" sz="quarter" idx="12" hasCustomPrompt="1"/>
          </p:nvPr>
        </p:nvSpPr>
        <p:spPr>
          <a:xfrm>
            <a:off x="1151468" y="4101076"/>
            <a:ext cx="5904640" cy="220824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Pct val="108000"/>
              <a:buFontTx/>
              <a:buBlip>
                <a:blip r:embed="rId3"/>
              </a:buBlip>
              <a:defRPr sz="1867">
                <a:latin typeface="Kaspersky Sans" panose="020B0503050101040103" pitchFamily="34" charset="-52"/>
              </a:defRPr>
            </a:lvl1pPr>
            <a:lvl2pPr marL="0" indent="0">
              <a:spcBef>
                <a:spcPts val="0"/>
              </a:spcBef>
              <a:buNone/>
              <a:defRPr sz="2000" b="1"/>
            </a:lvl2pPr>
            <a:lvl3pPr marL="0" indent="0">
              <a:spcBef>
                <a:spcPts val="0"/>
              </a:spcBef>
              <a:buNone/>
              <a:defRPr sz="2000"/>
            </a:lvl3pPr>
            <a:lvl4pPr marL="0" indent="0">
              <a:spcBef>
                <a:spcPts val="0"/>
              </a:spcBef>
              <a:buNone/>
              <a:defRPr sz="2000" b="1"/>
            </a:lvl4pPr>
            <a:lvl5pPr marL="0" indent="0">
              <a:spcBef>
                <a:spcPts val="0"/>
              </a:spcBef>
              <a:buNone/>
              <a:defRPr sz="1867"/>
            </a:lvl5pPr>
          </a:lstStyle>
          <a:p>
            <a:pPr lvl="0"/>
            <a:r>
              <a:rPr lang="ru-RU" dirty="0"/>
              <a:t/>
            </a:r>
            <a:br>
              <a:rPr lang="ru-RU" dirty="0"/>
            </a:br>
            <a:r>
              <a:rPr lang="en-US" dirty="0"/>
              <a:t>Subtitle</a:t>
            </a:r>
            <a:endParaRPr lang="ru-RU" dirty="0"/>
          </a:p>
        </p:txBody>
      </p:sp>
      <p:sp>
        <p:nvSpPr>
          <p:cNvPr id="10" name="Рисунок 9"/>
          <p:cNvSpPr>
            <a:spLocks noGrp="1"/>
          </p:cNvSpPr>
          <p:nvPr>
            <p:ph type="pic" sz="quarter" idx="16" hasCustomPrompt="1"/>
          </p:nvPr>
        </p:nvSpPr>
        <p:spPr>
          <a:xfrm>
            <a:off x="8015667" y="1508786"/>
            <a:ext cx="1919816" cy="1920213"/>
          </a:xfrm>
          <a:prstGeom prst="rect">
            <a:avLst/>
          </a:prstGeom>
        </p:spPr>
        <p:txBody>
          <a:bodyPr/>
          <a:lstStyle>
            <a:lvl1pPr algn="ctr">
              <a:buNone/>
              <a:defRPr sz="1333">
                <a:latin typeface="Kaspersky Sans" panose="020B0503050101040103" pitchFamily="34" charset="-52"/>
              </a:defRPr>
            </a:lvl1pPr>
          </a:lstStyle>
          <a:p>
            <a:r>
              <a:rPr lang="en-US" dirty="0"/>
              <a:t>Image</a:t>
            </a:r>
            <a:endParaRPr lang="ru-RU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0024B81-98E0-4AC3-AA79-05A9E7195951}"/>
              </a:ext>
            </a:extLst>
          </p:cNvPr>
          <p:cNvSpPr txBox="1"/>
          <p:nvPr userDrawn="1"/>
        </p:nvSpPr>
        <p:spPr>
          <a:xfrm>
            <a:off x="10207003" y="652434"/>
            <a:ext cx="1745648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3DE9796-F46D-40D6-9BB0-BFBEA219EE85}" type="slidenum">
              <a:rPr lang="en-US" sz="1333" smtClean="0">
                <a:solidFill>
                  <a:schemeClr val="tx1"/>
                </a:solidFill>
                <a:latin typeface="Kaspersky Sans" panose="020B0503050101040103" pitchFamily="34" charset="-52"/>
              </a:rPr>
              <a:pPr algn="r"/>
              <a:t>‹#›</a:t>
            </a:fld>
            <a:endParaRPr lang="ru-RU" sz="1333" dirty="0">
              <a:solidFill>
                <a:schemeClr val="tx1"/>
              </a:solidFill>
              <a:latin typeface="Kaspersky Sans" panose="020B0503050101040103" pitchFamily="34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20133323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00A8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n>
                <a:noFill/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3373083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alk Title On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Текст 6"/>
          <p:cNvSpPr>
            <a:spLocks noGrp="1"/>
          </p:cNvSpPr>
          <p:nvPr>
            <p:ph type="body" sz="quarter" idx="11" hasCustomPrompt="1"/>
          </p:nvPr>
        </p:nvSpPr>
        <p:spPr>
          <a:xfrm>
            <a:off x="335361" y="865288"/>
            <a:ext cx="11521280" cy="1123553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667">
                <a:solidFill>
                  <a:srgbClr val="000000"/>
                </a:solidFill>
                <a:latin typeface="Kaspersky Sans" panose="020B0503050101040103" pitchFamily="34" charset="-52"/>
              </a:defRPr>
            </a:lvl1pPr>
            <a:lvl2pPr marL="0" indent="0" algn="ctr">
              <a:spcBef>
                <a:spcPts val="0"/>
              </a:spcBef>
              <a:buNone/>
              <a:defRPr sz="2000" b="1"/>
            </a:lvl2pPr>
            <a:lvl3pPr marL="0" indent="0" algn="ctr">
              <a:spcBef>
                <a:spcPts val="0"/>
              </a:spcBef>
              <a:buNone/>
              <a:defRPr sz="2000"/>
            </a:lvl3pPr>
            <a:lvl4pPr marL="0" indent="0" algn="ctr">
              <a:spcBef>
                <a:spcPts val="0"/>
              </a:spcBef>
              <a:buNone/>
              <a:defRPr sz="2000" b="1"/>
            </a:lvl4pPr>
            <a:lvl5pPr marL="0" indent="0" algn="ctr">
              <a:spcBef>
                <a:spcPts val="0"/>
              </a:spcBef>
              <a:buNone/>
              <a:defRPr sz="1867"/>
            </a:lvl5pPr>
          </a:lstStyle>
          <a:p>
            <a:r>
              <a:rPr lang="en-US" dirty="0"/>
              <a:t>Thank you! </a:t>
            </a:r>
            <a:endParaRPr lang="ru-RU" dirty="0"/>
          </a:p>
        </p:txBody>
      </p:sp>
      <p:sp>
        <p:nvSpPr>
          <p:cNvPr id="17" name="Текст 16"/>
          <p:cNvSpPr>
            <a:spLocks noGrp="1"/>
          </p:cNvSpPr>
          <p:nvPr>
            <p:ph type="body" sz="quarter" idx="12" hasCustomPrompt="1"/>
          </p:nvPr>
        </p:nvSpPr>
        <p:spPr>
          <a:xfrm>
            <a:off x="2255574" y="2176175"/>
            <a:ext cx="7680852" cy="960107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67"/>
            </a:lvl1pPr>
            <a:lvl2pPr marL="0" indent="0" algn="ctr">
              <a:spcBef>
                <a:spcPts val="0"/>
              </a:spcBef>
              <a:buNone/>
              <a:defRPr sz="2000" b="1"/>
            </a:lvl2pPr>
            <a:lvl3pPr marL="0" indent="0" algn="ctr">
              <a:spcBef>
                <a:spcPts val="0"/>
              </a:spcBef>
              <a:buNone/>
              <a:defRPr sz="2000"/>
            </a:lvl3pPr>
            <a:lvl4pPr marL="0" indent="0" algn="ctr">
              <a:spcBef>
                <a:spcPts val="0"/>
              </a:spcBef>
              <a:buNone/>
              <a:defRPr sz="2000" b="1"/>
            </a:lvl4pPr>
            <a:lvl5pPr marL="0" indent="0" algn="ctr">
              <a:spcBef>
                <a:spcPts val="0"/>
              </a:spcBef>
              <a:buNone/>
              <a:defRPr sz="1867">
                <a:solidFill>
                  <a:srgbClr val="000000"/>
                </a:solidFill>
                <a:latin typeface="Kaspersky Sans" panose="020B0503050101040103" pitchFamily="34" charset="-52"/>
              </a:defRPr>
            </a:lvl5pPr>
          </a:lstStyle>
          <a:p>
            <a:pPr lvl="4"/>
            <a:r>
              <a:rPr lang="en-US" dirty="0"/>
              <a:t>Subtitle </a:t>
            </a:r>
            <a:endParaRPr lang="ru-RU" dirty="0"/>
          </a:p>
        </p:txBody>
      </p:sp>
      <p:sp>
        <p:nvSpPr>
          <p:cNvPr id="19" name="Текст 18"/>
          <p:cNvSpPr>
            <a:spLocks noGrp="1"/>
          </p:cNvSpPr>
          <p:nvPr>
            <p:ph type="body" sz="quarter" idx="13" hasCustomPrompt="1"/>
          </p:nvPr>
        </p:nvSpPr>
        <p:spPr>
          <a:xfrm>
            <a:off x="335360" y="5042132"/>
            <a:ext cx="3840427" cy="480053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2000" b="1"/>
            </a:lvl1pPr>
            <a:lvl2pPr marL="0" indent="0" algn="ctr">
              <a:spcBef>
                <a:spcPts val="0"/>
              </a:spcBef>
              <a:buNone/>
              <a:defRPr sz="2000" b="1"/>
            </a:lvl2pPr>
            <a:lvl3pPr marL="0" indent="0" algn="ctr">
              <a:spcBef>
                <a:spcPts val="0"/>
              </a:spcBef>
              <a:buNone/>
              <a:defRPr sz="2000"/>
            </a:lvl3pPr>
            <a:lvl4pPr marL="0" indent="0" algn="ctr">
              <a:spcBef>
                <a:spcPts val="0"/>
              </a:spcBef>
              <a:buNone/>
              <a:defRPr sz="2000" b="1">
                <a:solidFill>
                  <a:srgbClr val="000000"/>
                </a:solidFill>
                <a:latin typeface="Kaspersky Sans" panose="020B0503050101040103" pitchFamily="34" charset="-52"/>
              </a:defRPr>
            </a:lvl4pPr>
            <a:lvl5pPr marL="0" indent="0" algn="ctr">
              <a:spcBef>
                <a:spcPts val="0"/>
              </a:spcBef>
              <a:buNone/>
              <a:defRPr sz="1867"/>
            </a:lvl5pPr>
          </a:lstStyle>
          <a:p>
            <a:pPr lvl="3"/>
            <a:r>
              <a:rPr lang="en-US" dirty="0"/>
              <a:t>Speaker person</a:t>
            </a:r>
          </a:p>
        </p:txBody>
      </p:sp>
      <p:sp>
        <p:nvSpPr>
          <p:cNvPr id="10" name="Рисунок 9"/>
          <p:cNvSpPr>
            <a:spLocks noGrp="1"/>
          </p:cNvSpPr>
          <p:nvPr>
            <p:ph type="pic" sz="quarter" idx="16" hasCustomPrompt="1"/>
          </p:nvPr>
        </p:nvSpPr>
        <p:spPr>
          <a:xfrm>
            <a:off x="5615947" y="3428453"/>
            <a:ext cx="960107" cy="960107"/>
          </a:xfrm>
          <a:prstGeom prst="rect">
            <a:avLst/>
          </a:prstGeom>
        </p:spPr>
        <p:txBody>
          <a:bodyPr/>
          <a:lstStyle>
            <a:lvl1pPr algn="ctr">
              <a:buNone/>
              <a:defRPr sz="1333">
                <a:latin typeface="Kaspersky Sans" panose="020B0503050101040103" pitchFamily="34" charset="-52"/>
              </a:defRPr>
            </a:lvl1pPr>
          </a:lstStyle>
          <a:p>
            <a:r>
              <a:rPr lang="en-US" dirty="0"/>
              <a:t>Image</a:t>
            </a:r>
            <a:endParaRPr lang="ru-RU" dirty="0"/>
          </a:p>
        </p:txBody>
      </p:sp>
      <p:sp>
        <p:nvSpPr>
          <p:cNvPr id="12" name="Текст 18"/>
          <p:cNvSpPr>
            <a:spLocks noGrp="1"/>
          </p:cNvSpPr>
          <p:nvPr>
            <p:ph type="body" sz="quarter" idx="17" hasCustomPrompt="1"/>
          </p:nvPr>
        </p:nvSpPr>
        <p:spPr>
          <a:xfrm>
            <a:off x="4175787" y="5042132"/>
            <a:ext cx="3840427" cy="480053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2000" b="1"/>
            </a:lvl1pPr>
            <a:lvl2pPr marL="0" indent="0" algn="ctr">
              <a:spcBef>
                <a:spcPts val="0"/>
              </a:spcBef>
              <a:buNone/>
              <a:defRPr sz="2000" b="1"/>
            </a:lvl2pPr>
            <a:lvl3pPr marL="0" indent="0" algn="ctr">
              <a:spcBef>
                <a:spcPts val="0"/>
              </a:spcBef>
              <a:buNone/>
              <a:defRPr sz="2000"/>
            </a:lvl3pPr>
            <a:lvl4pPr marL="0" indent="0" algn="ctr">
              <a:spcBef>
                <a:spcPts val="0"/>
              </a:spcBef>
              <a:buNone/>
              <a:defRPr sz="2000" b="1">
                <a:solidFill>
                  <a:srgbClr val="000000"/>
                </a:solidFill>
                <a:latin typeface="Kaspersky Sans" panose="020B0503050101040103" pitchFamily="34" charset="-52"/>
              </a:defRPr>
            </a:lvl4pPr>
            <a:lvl5pPr marL="0" indent="0" algn="ctr">
              <a:spcBef>
                <a:spcPts val="0"/>
              </a:spcBef>
              <a:buNone/>
              <a:defRPr sz="1867"/>
            </a:lvl5pPr>
          </a:lstStyle>
          <a:p>
            <a:pPr lvl="3"/>
            <a:r>
              <a:rPr lang="en-US" dirty="0"/>
              <a:t>Speaker title</a:t>
            </a:r>
            <a:endParaRPr lang="ru-RU" dirty="0"/>
          </a:p>
        </p:txBody>
      </p:sp>
      <p:sp>
        <p:nvSpPr>
          <p:cNvPr id="13" name="Текст 18"/>
          <p:cNvSpPr>
            <a:spLocks noGrp="1"/>
          </p:cNvSpPr>
          <p:nvPr>
            <p:ph type="body" sz="quarter" idx="18" hasCustomPrompt="1"/>
          </p:nvPr>
        </p:nvSpPr>
        <p:spPr>
          <a:xfrm>
            <a:off x="8016213" y="5042132"/>
            <a:ext cx="3840427" cy="480053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2000" b="1"/>
            </a:lvl1pPr>
            <a:lvl2pPr marL="0" indent="0" algn="ctr">
              <a:spcBef>
                <a:spcPts val="0"/>
              </a:spcBef>
              <a:buNone/>
              <a:defRPr sz="2000" b="1"/>
            </a:lvl2pPr>
            <a:lvl3pPr marL="0" indent="0" algn="ctr">
              <a:spcBef>
                <a:spcPts val="0"/>
              </a:spcBef>
              <a:buNone/>
              <a:defRPr sz="2000"/>
            </a:lvl3pPr>
            <a:lvl4pPr marL="0" indent="0" algn="ctr">
              <a:spcBef>
                <a:spcPts val="0"/>
              </a:spcBef>
              <a:buNone/>
              <a:defRPr sz="2000" b="1">
                <a:solidFill>
                  <a:srgbClr val="000000"/>
                </a:solidFill>
                <a:latin typeface="Kaspersky Sans" panose="020B0503050101040103" pitchFamily="34" charset="-52"/>
              </a:defRPr>
            </a:lvl4pPr>
            <a:lvl5pPr marL="0" indent="0" algn="ctr">
              <a:spcBef>
                <a:spcPts val="0"/>
              </a:spcBef>
              <a:buNone/>
              <a:defRPr sz="1867"/>
            </a:lvl5pPr>
          </a:lstStyle>
          <a:p>
            <a:pPr lvl="3"/>
            <a:r>
              <a:rPr lang="en-US" dirty="0"/>
              <a:t>@</a:t>
            </a:r>
            <a:r>
              <a:rPr lang="en-US" dirty="0" err="1"/>
              <a:t>socialmediahandle</a:t>
            </a:r>
            <a:endParaRPr lang="ru-RU" dirty="0"/>
          </a:p>
        </p:txBody>
      </p:sp>
      <p:pic>
        <p:nvPicPr>
          <p:cNvPr id="9" name="Рисунок 8" descr="Kaspersky logo black.png_645E5772.png">
            <a:extLst>
              <a:ext uri="{FF2B5EF4-FFF2-40B4-BE49-F238E27FC236}">
                <a16:creationId xmlns:a16="http://schemas.microsoft.com/office/drawing/2014/main" id="{E795FB51-92F8-48AC-A9E1-D48C5A5E944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45427" y="5864572"/>
            <a:ext cx="1901144" cy="715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0372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6000" y="3005640"/>
            <a:ext cx="4320000" cy="84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3624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6000" y="3005640"/>
            <a:ext cx="4320000" cy="84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5466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00A8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n>
                <a:noFill/>
              </a:ln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6000" y="3005640"/>
            <a:ext cx="4320000" cy="84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4622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/outr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833796" y="2990515"/>
            <a:ext cx="10440000" cy="876971"/>
          </a:xfrm>
        </p:spPr>
        <p:txBody>
          <a:bodyPr lIns="0" anchor="ctr">
            <a:spAutoFit/>
          </a:bodyPr>
          <a:lstStyle>
            <a:lvl1pPr algn="l">
              <a:lnSpc>
                <a:spcPts val="6000"/>
              </a:lnSpc>
              <a:defRPr sz="6000" baseline="0">
                <a:solidFill>
                  <a:schemeClr val="bg1"/>
                </a:solidFill>
                <a:latin typeface="Kaspersky Meduim" panose="020B0604020202020204" charset="0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en-US" dirty="0" smtClean="0"/>
              <a:t>Main title</a:t>
            </a:r>
            <a:endParaRPr lang="ru-RU" dirty="0"/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000" y="726675"/>
            <a:ext cx="2160000" cy="423360"/>
          </a:xfrm>
          <a:prstGeom prst="rect">
            <a:avLst/>
          </a:prstGeom>
        </p:spPr>
      </p:pic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833796" y="5466388"/>
            <a:ext cx="10440000" cy="816536"/>
          </a:xfrm>
        </p:spPr>
        <p:txBody>
          <a:bodyPr lIns="0" anchor="b">
            <a:normAutofit/>
          </a:bodyPr>
          <a:lstStyle>
            <a:lvl1pPr algn="l"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Subtitle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406581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whi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833796" y="2998113"/>
            <a:ext cx="10440000" cy="861774"/>
          </a:xfrm>
        </p:spPr>
        <p:txBody>
          <a:bodyPr lIns="0" anchor="ctr">
            <a:spAutoFit/>
          </a:bodyPr>
          <a:lstStyle>
            <a:lvl1pPr algn="l">
              <a:lnSpc>
                <a:spcPts val="6000"/>
              </a:lnSpc>
              <a:defRPr sz="6000" baseline="0">
                <a:solidFill>
                  <a:schemeClr val="tx1"/>
                </a:solidFill>
                <a:latin typeface="Kaspersky Meduim" panose="020B0604020202020204" charset="0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en-US" dirty="0" smtClean="0"/>
              <a:t>Chapter Title</a:t>
            </a:r>
            <a:endParaRPr lang="ru-RU" dirty="0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000" y="726675"/>
            <a:ext cx="2160000" cy="423360"/>
          </a:xfrm>
          <a:prstGeom prst="rect">
            <a:avLst/>
          </a:prstGeom>
        </p:spPr>
      </p:pic>
      <p:sp>
        <p:nvSpPr>
          <p:cNvPr id="5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33796" y="5466388"/>
            <a:ext cx="10440000" cy="816536"/>
          </a:xfrm>
        </p:spPr>
        <p:txBody>
          <a:bodyPr lIns="0" anchor="b">
            <a:normAutofit/>
          </a:bodyPr>
          <a:lstStyle>
            <a:lvl1pPr algn="l"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Subtitle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720536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00A8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833797" y="3022601"/>
            <a:ext cx="4696146" cy="812799"/>
          </a:xfrm>
        </p:spPr>
        <p:txBody>
          <a:bodyPr lIns="0" anchor="ctr">
            <a:noAutofit/>
          </a:bodyPr>
          <a:lstStyle>
            <a:lvl1pPr algn="l">
              <a:lnSpc>
                <a:spcPct val="100000"/>
              </a:lnSpc>
              <a:defRPr sz="6000">
                <a:solidFill>
                  <a:schemeClr val="bg1"/>
                </a:solidFill>
                <a:latin typeface="Kaspersky Meduim" panose="020B0604020202020204" charset="0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en-US" dirty="0" smtClean="0"/>
              <a:t>Agenda</a:t>
            </a:r>
            <a:endParaRPr lang="ru-RU" dirty="0"/>
          </a:p>
        </p:txBody>
      </p:sp>
      <p:sp>
        <p:nvSpPr>
          <p:cNvPr id="29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6363740" y="624113"/>
            <a:ext cx="4910056" cy="1001485"/>
          </a:xfrm>
        </p:spPr>
        <p:txBody>
          <a:bodyPr lIns="0" anchor="t">
            <a:noAutofit/>
          </a:bodyPr>
          <a:lstStyle>
            <a:lvl1pPr algn="l">
              <a:lnSpc>
                <a:spcPct val="100000"/>
              </a:lnSpc>
              <a:defRPr sz="2400">
                <a:solidFill>
                  <a:schemeClr val="bg1"/>
                </a:solidFill>
                <a:latin typeface="Kaspersky Meduim" panose="020B0604020202020204" charset="0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en-US" dirty="0" smtClean="0"/>
              <a:t>Agenda Item 1</a:t>
            </a:r>
            <a:endParaRPr lang="ru-RU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6363740" y="1614714"/>
            <a:ext cx="4910056" cy="1001485"/>
          </a:xfrm>
        </p:spPr>
        <p:txBody>
          <a:bodyPr lIns="0" anchor="t">
            <a:noAutofit/>
          </a:bodyPr>
          <a:lstStyle>
            <a:lvl1pPr algn="l">
              <a:lnSpc>
                <a:spcPct val="100000"/>
              </a:lnSpc>
              <a:defRPr sz="2400">
                <a:solidFill>
                  <a:srgbClr val="67D3C2"/>
                </a:solidFill>
                <a:latin typeface="Kaspersky Meduim" panose="020B0604020202020204" charset="0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en-US" dirty="0" smtClean="0"/>
              <a:t>Agenda Item 2</a:t>
            </a:r>
            <a:endParaRPr lang="ru-RU"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6363740" y="2616199"/>
            <a:ext cx="4910056" cy="1001485"/>
          </a:xfrm>
        </p:spPr>
        <p:txBody>
          <a:bodyPr lIns="0" anchor="t">
            <a:noAutofit/>
          </a:bodyPr>
          <a:lstStyle>
            <a:lvl1pPr algn="l">
              <a:lnSpc>
                <a:spcPct val="100000"/>
              </a:lnSpc>
              <a:defRPr sz="2400">
                <a:solidFill>
                  <a:srgbClr val="67D3C2"/>
                </a:solidFill>
                <a:latin typeface="Kaspersky Meduim" panose="020B0604020202020204" charset="0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en-US" dirty="0" smtClean="0"/>
              <a:t>Agenda Item 3</a:t>
            </a:r>
            <a:endParaRPr lang="ru-RU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6363740" y="3617684"/>
            <a:ext cx="4910056" cy="1001485"/>
          </a:xfrm>
        </p:spPr>
        <p:txBody>
          <a:bodyPr lIns="0" anchor="t">
            <a:noAutofit/>
          </a:bodyPr>
          <a:lstStyle>
            <a:lvl1pPr algn="l">
              <a:lnSpc>
                <a:spcPct val="100000"/>
              </a:lnSpc>
              <a:defRPr sz="2400">
                <a:solidFill>
                  <a:srgbClr val="67D3C2"/>
                </a:solidFill>
                <a:latin typeface="Kaspersky Meduim" panose="020B0604020202020204" charset="0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en-US" dirty="0" smtClean="0"/>
              <a:t>Agenda Item 4</a:t>
            </a:r>
            <a:endParaRPr lang="ru-RU" dirty="0"/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7" hasCustomPrompt="1"/>
          </p:nvPr>
        </p:nvSpPr>
        <p:spPr>
          <a:xfrm>
            <a:off x="6363740" y="4608285"/>
            <a:ext cx="4910056" cy="1001485"/>
          </a:xfrm>
        </p:spPr>
        <p:txBody>
          <a:bodyPr lIns="0" anchor="t">
            <a:noAutofit/>
          </a:bodyPr>
          <a:lstStyle>
            <a:lvl1pPr algn="l">
              <a:lnSpc>
                <a:spcPct val="100000"/>
              </a:lnSpc>
              <a:defRPr sz="2400">
                <a:solidFill>
                  <a:srgbClr val="67D3C2"/>
                </a:solidFill>
                <a:latin typeface="Kaspersky Meduim" panose="020B0604020202020204" charset="0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en-US" dirty="0" smtClean="0"/>
              <a:t>Agenda Item 5</a:t>
            </a:r>
            <a:endParaRPr lang="ru-RU" dirty="0"/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8" hasCustomPrompt="1"/>
          </p:nvPr>
        </p:nvSpPr>
        <p:spPr>
          <a:xfrm>
            <a:off x="6363740" y="5598886"/>
            <a:ext cx="4910056" cy="1001485"/>
          </a:xfrm>
        </p:spPr>
        <p:txBody>
          <a:bodyPr lIns="0" anchor="t">
            <a:noAutofit/>
          </a:bodyPr>
          <a:lstStyle>
            <a:lvl1pPr algn="l">
              <a:lnSpc>
                <a:spcPct val="100000"/>
              </a:lnSpc>
              <a:defRPr sz="2400">
                <a:solidFill>
                  <a:srgbClr val="67D3C2"/>
                </a:solidFill>
                <a:latin typeface="Kaspersky Meduim" panose="020B0604020202020204" charset="0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en-US" dirty="0" smtClean="0"/>
              <a:t>Agenda Item 6</a:t>
            </a:r>
            <a:endParaRPr lang="ru-RU" dirty="0"/>
          </a:p>
        </p:txBody>
      </p:sp>
      <p:sp>
        <p:nvSpPr>
          <p:cNvPr id="2" name="Rectangle 1"/>
          <p:cNvSpPr/>
          <p:nvPr userDrawn="1"/>
        </p:nvSpPr>
        <p:spPr>
          <a:xfrm>
            <a:off x="6363740" y="1286039"/>
            <a:ext cx="1332000" cy="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130857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833796" y="616571"/>
            <a:ext cx="10440000" cy="707886"/>
          </a:xfrm>
        </p:spPr>
        <p:txBody>
          <a:bodyPr lIns="0" anchor="t">
            <a:spAutoFit/>
          </a:bodyPr>
          <a:lstStyle>
            <a:lvl1pPr algn="l">
              <a:lnSpc>
                <a:spcPct val="100000"/>
              </a:lnSpc>
              <a:defRPr sz="4000" baseline="0">
                <a:solidFill>
                  <a:schemeClr val="tx1"/>
                </a:solidFill>
                <a:latin typeface="Kaspersky Meduim" panose="020B0604020202020204" charset="0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en-US" dirty="0" smtClean="0"/>
              <a:t>Chapter Title</a:t>
            </a:r>
            <a:endParaRPr lang="ru-RU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33796" y="5849256"/>
            <a:ext cx="10440000" cy="390973"/>
          </a:xfrm>
          <a:prstGeom prst="rect">
            <a:avLst/>
          </a:prstGeom>
        </p:spPr>
        <p:txBody>
          <a:bodyPr vert="horz" lIns="0" tIns="45720" rIns="91440" bIns="45720" rtlCol="0" anchor="b"/>
          <a:lstStyle>
            <a:lvl1pPr algn="l">
              <a:defRPr sz="1200">
                <a:solidFill>
                  <a:schemeClr val="tx1"/>
                </a:solidFill>
                <a:latin typeface="Kaspersky Regular" panose="020B0604020202020204" charset="0"/>
                <a:cs typeface="Segoe UI" panose="020B0502040204020203" pitchFamily="34" charset="0"/>
              </a:defRPr>
            </a:lvl1pPr>
          </a:lstStyle>
          <a:p>
            <a:r>
              <a:rPr lang="de-DE" smtClean="0"/>
              <a:t>Kaspersky - Cyberangriffe mit dem Schraubendreher</a:t>
            </a:r>
            <a:endParaRPr lang="ru-R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833796" y="1727200"/>
            <a:ext cx="10440629" cy="3802063"/>
          </a:xfrm>
        </p:spPr>
        <p:txBody>
          <a:bodyPr lIns="0">
            <a:normAutofit/>
          </a:bodyPr>
          <a:lstStyle>
            <a:lvl1pPr algn="l">
              <a:lnSpc>
                <a:spcPct val="100000"/>
              </a:lnSpc>
              <a:defRPr sz="2400">
                <a:latin typeface="Kaspersky Regular" panose="020B0604020202020204" charset="0"/>
              </a:defRPr>
            </a:lvl1pPr>
          </a:lstStyle>
          <a:p>
            <a:pPr lvl="0"/>
            <a:r>
              <a:rPr lang="en-US" dirty="0" smtClean="0"/>
              <a:t>Simple text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867820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ru-R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555311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0" r:id="rId2"/>
    <p:sldLayoutId id="2147483651" r:id="rId3"/>
    <p:sldLayoutId id="2147483652" r:id="rId4"/>
    <p:sldLayoutId id="2147483653" r:id="rId5"/>
    <p:sldLayoutId id="2147483661" r:id="rId6"/>
    <p:sldLayoutId id="2147483662" r:id="rId7"/>
    <p:sldLayoutId id="2147483672" r:id="rId8"/>
    <p:sldLayoutId id="2147483669" r:id="rId9"/>
    <p:sldLayoutId id="2147483671" r:id="rId10"/>
    <p:sldLayoutId id="2147483677" r:id="rId11"/>
    <p:sldLayoutId id="2147483673" r:id="rId12"/>
    <p:sldLayoutId id="2147483678" r:id="rId13"/>
    <p:sldLayoutId id="2147483679" r:id="rId14"/>
    <p:sldLayoutId id="2147483663" r:id="rId15"/>
    <p:sldLayoutId id="2147483675" r:id="rId16"/>
    <p:sldLayoutId id="2147483654" r:id="rId17"/>
    <p:sldLayoutId id="2147483655" r:id="rId18"/>
    <p:sldLayoutId id="2147483680" r:id="rId19"/>
    <p:sldLayoutId id="2147483681" r:id="rId20"/>
  </p:sldLayoutIdLst>
  <p:timing>
    <p:tnLst>
      <p:par>
        <p:cTn id="1" dur="indefinite" restart="never" nodeType="tmRoot"/>
      </p:par>
    </p:tnLst>
  </p:timing>
  <p:hf sldNum="0" hd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tx1"/>
          </a:solidFill>
          <a:latin typeface="Kaspersky Regular" panose="020B0604020202020204" charset="0"/>
          <a:ea typeface="+mj-ea"/>
          <a:cs typeface="Segoe UI" panose="020B0502040204020203" pitchFamily="34" charset="0"/>
        </a:defRPr>
      </a:lvl1pPr>
    </p:titleStyle>
    <p:bodyStyle>
      <a:lvl1pPr marL="0" indent="0" algn="ctr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lang="en-US" sz="2400" kern="1200" dirty="0" smtClean="0">
          <a:solidFill>
            <a:schemeClr val="tx1"/>
          </a:solidFill>
          <a:latin typeface="Kaspersky Meduim" panose="020B0604020202020204" charset="0"/>
          <a:ea typeface="+mn-ea"/>
          <a:cs typeface="Arial" panose="020B0604020202020204" pitchFamily="34" charset="0"/>
        </a:defRPr>
      </a:lvl1pPr>
      <a:lvl2pPr marL="457200" indent="0" algn="ctr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lang="en-US" sz="2400" kern="1200" dirty="0" smtClean="0">
          <a:solidFill>
            <a:schemeClr val="tx1"/>
          </a:solidFill>
          <a:latin typeface="Kaspersky Meduim" panose="020B0604020202020204" charset="0"/>
          <a:ea typeface="+mn-ea"/>
          <a:cs typeface="Arial" panose="020B0604020202020204" pitchFamily="34" charset="0"/>
        </a:defRPr>
      </a:lvl2pPr>
      <a:lvl3pPr marL="914400" indent="0" algn="ctr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lang="en-US" sz="2400" kern="1200" dirty="0" smtClean="0">
          <a:solidFill>
            <a:schemeClr val="tx1"/>
          </a:solidFill>
          <a:latin typeface="Kaspersky Meduim" panose="020B0604020202020204" charset="0"/>
          <a:ea typeface="+mn-ea"/>
          <a:cs typeface="Arial" panose="020B0604020202020204" pitchFamily="34" charset="0"/>
        </a:defRPr>
      </a:lvl3pPr>
      <a:lvl4pPr marL="1371600" indent="0" algn="ctr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lang="en-US" sz="2400" kern="1200" dirty="0" smtClean="0">
          <a:solidFill>
            <a:schemeClr val="tx1"/>
          </a:solidFill>
          <a:latin typeface="Kaspersky Meduim" panose="020B0604020202020204" charset="0"/>
          <a:ea typeface="+mn-ea"/>
          <a:cs typeface="Arial" panose="020B0604020202020204" pitchFamily="34" charset="0"/>
        </a:defRPr>
      </a:lvl4pPr>
      <a:lvl5pPr marL="1828800" indent="0" algn="ctr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lang="ru-RU" sz="2400" kern="1200" dirty="0" smtClean="0">
          <a:solidFill>
            <a:schemeClr val="tx1"/>
          </a:solidFill>
          <a:latin typeface="+mj-lt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soonline.com/de/a/ransomware-attacke-auf-reitzner-ag,3673886" TargetMode="External"/><Relationship Id="rId7" Type="http://schemas.openxmlformats.org/officeDocument/2006/relationships/image" Target="../media/image21.png"/><Relationship Id="rId2" Type="http://schemas.openxmlformats.org/officeDocument/2006/relationships/hyperlink" Target="https://hacknotice.com/2022/04/19/reitzner-de/" TargetMode="Externa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hyperlink" Target="https://www.darmstadt.de/nachrichten/darmstadt-aktuell/news/ead-kundenportal-nach-hackerangriff-auf-count-care-gmbh-zurzeit-nicht-verfuegbar" TargetMode="External"/><Relationship Id="rId7" Type="http://schemas.openxmlformats.org/officeDocument/2006/relationships/image" Target="../media/image24.png"/><Relationship Id="rId2" Type="http://schemas.openxmlformats.org/officeDocument/2006/relationships/hyperlink" Target="https://hacknotice.com/2022/04/19/reitzner-de/" TargetMode="Externa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hyperlink" Target="https://mainzund.de/hackerangriff-auf-energieunternehmen-in-mainz-darmstadt-weitet-sich-aus-auch-frankfurter-entsorgungsbetrieb-betroffen/" TargetMode="External"/><Relationship Id="rId9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833796" y="2164553"/>
            <a:ext cx="10440000" cy="2528897"/>
          </a:xfrm>
        </p:spPr>
        <p:txBody>
          <a:bodyPr/>
          <a:lstStyle/>
          <a:p>
            <a:r>
              <a:rPr lang="de-DE" sz="4400" dirty="0" smtClean="0"/>
              <a:t>Cyberangriffe mit dem Schraubendreher– </a:t>
            </a:r>
            <a:endParaRPr lang="de-DE" sz="4400" dirty="0" smtClean="0"/>
          </a:p>
          <a:p>
            <a:r>
              <a:rPr lang="de-DE" sz="4000" dirty="0" smtClean="0"/>
              <a:t>Warum Dateilose Angriffe gefährlich sind</a:t>
            </a:r>
            <a:endParaRPr lang="en-US" sz="44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Stephan Gerling	</a:t>
            </a:r>
            <a:r>
              <a:rPr lang="en-US" dirty="0" smtClean="0"/>
              <a:t>28.06.2022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1553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833796" y="616571"/>
            <a:ext cx="10440000" cy="707886"/>
          </a:xfrm>
        </p:spPr>
        <p:txBody>
          <a:bodyPr/>
          <a:lstStyle/>
          <a:p>
            <a:r>
              <a:rPr lang="de-DE" dirty="0" smtClean="0"/>
              <a:t>Anstieg der Lösegelder</a:t>
            </a:r>
            <a:endParaRPr lang="de-D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smtClean="0"/>
              <a:t>Kaspersky - Cyberangriffe mit dem Schraubendreher</a:t>
            </a:r>
            <a:endParaRPr lang="ru-RU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Von 500$ </a:t>
            </a:r>
            <a:r>
              <a:rPr lang="en-US" dirty="0" err="1" smtClean="0"/>
              <a:t>vor</a:t>
            </a:r>
            <a:r>
              <a:rPr lang="en-US" dirty="0" smtClean="0"/>
              <a:t> </a:t>
            </a:r>
            <a:r>
              <a:rPr lang="en-US" dirty="0" err="1" smtClean="0"/>
              <a:t>ein</a:t>
            </a:r>
            <a:r>
              <a:rPr lang="en-US" dirty="0" smtClean="0"/>
              <a:t> </a:t>
            </a:r>
            <a:r>
              <a:rPr lang="en-US" dirty="0" err="1" smtClean="0"/>
              <a:t>paar</a:t>
            </a:r>
            <a:r>
              <a:rPr lang="en-US" dirty="0" smtClean="0"/>
              <a:t> </a:t>
            </a:r>
            <a:r>
              <a:rPr lang="en-US" dirty="0" err="1" smtClean="0"/>
              <a:t>Jahren</a:t>
            </a:r>
            <a:r>
              <a:rPr lang="en-US" dirty="0" smtClean="0"/>
              <a:t> </a:t>
            </a:r>
            <a:r>
              <a:rPr lang="en-US" dirty="0" err="1" smtClean="0"/>
              <a:t>bis</a:t>
            </a:r>
            <a:r>
              <a:rPr lang="en-US" dirty="0" smtClean="0"/>
              <a:t> &gt;70Mio$ </a:t>
            </a:r>
            <a:r>
              <a:rPr lang="de-DE" dirty="0" smtClean="0"/>
              <a:t>aktuell</a:t>
            </a:r>
          </a:p>
          <a:p>
            <a:endParaRPr lang="de-DE" dirty="0" smtClean="0"/>
          </a:p>
          <a:p>
            <a:r>
              <a:rPr lang="de-DE" dirty="0" smtClean="0"/>
              <a:t>Verdoppelung</a:t>
            </a:r>
            <a:r>
              <a:rPr lang="en-US" dirty="0" smtClean="0"/>
              <a:t> von 2019 </a:t>
            </a:r>
            <a:r>
              <a:rPr lang="en-US" dirty="0" err="1" smtClean="0"/>
              <a:t>mit</a:t>
            </a:r>
            <a:r>
              <a:rPr lang="en-US" dirty="0" smtClean="0"/>
              <a:t> ~15Mio$ </a:t>
            </a:r>
            <a:r>
              <a:rPr lang="en-US" dirty="0" smtClean="0">
                <a:sym typeface="Wingdings" panose="05000000000000000000" pitchFamily="2" charset="2"/>
              </a:rPr>
              <a:t> 2020 </a:t>
            </a:r>
            <a:r>
              <a:rPr lang="en-US" dirty="0" err="1" smtClean="0">
                <a:sym typeface="Wingdings" panose="05000000000000000000" pitchFamily="2" charset="2"/>
              </a:rPr>
              <a:t>mit</a:t>
            </a:r>
            <a:r>
              <a:rPr lang="en-US" dirty="0" smtClean="0">
                <a:sym typeface="Wingdings" panose="05000000000000000000" pitchFamily="2" charset="2"/>
              </a:rPr>
              <a:t> &gt;30Mio$</a:t>
            </a:r>
          </a:p>
          <a:p>
            <a:r>
              <a:rPr lang="de-DE" dirty="0" smtClean="0">
                <a:sym typeface="Wingdings" panose="05000000000000000000" pitchFamily="2" charset="2"/>
              </a:rPr>
              <a:t>Nochmalige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de-DE" dirty="0" smtClean="0">
                <a:sym typeface="Wingdings" panose="05000000000000000000" pitchFamily="2" charset="2"/>
              </a:rPr>
              <a:t>Verdoppelung</a:t>
            </a:r>
            <a:r>
              <a:rPr lang="en-US" dirty="0" smtClean="0">
                <a:sym typeface="Wingdings" panose="05000000000000000000" pitchFamily="2" charset="2"/>
              </a:rPr>
              <a:t> in </a:t>
            </a:r>
            <a:r>
              <a:rPr lang="de-DE" dirty="0" smtClean="0">
                <a:sym typeface="Wingdings" panose="05000000000000000000" pitchFamily="2" charset="2"/>
              </a:rPr>
              <a:t>Schadenshöhe</a:t>
            </a:r>
            <a:r>
              <a:rPr lang="en-US" dirty="0" smtClean="0">
                <a:sym typeface="Wingdings" panose="05000000000000000000" pitchFamily="2" charset="2"/>
              </a:rPr>
              <a:t> 2021 &gt;70Mio$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de-DE" dirty="0" smtClean="0"/>
              <a:t>Angreifer</a:t>
            </a:r>
            <a:r>
              <a:rPr lang="en-US" dirty="0" smtClean="0"/>
              <a:t> </a:t>
            </a:r>
            <a:r>
              <a:rPr lang="de-DE" dirty="0" smtClean="0"/>
              <a:t>spezialisieren</a:t>
            </a:r>
            <a:r>
              <a:rPr lang="en-US" dirty="0" smtClean="0"/>
              <a:t> </a:t>
            </a:r>
            <a:r>
              <a:rPr lang="de-DE" dirty="0" smtClean="0"/>
              <a:t>sich</a:t>
            </a:r>
            <a:r>
              <a:rPr lang="en-US" dirty="0" smtClean="0"/>
              <a:t> </a:t>
            </a:r>
            <a:r>
              <a:rPr lang="de-DE" dirty="0" smtClean="0"/>
              <a:t>zunehmend</a:t>
            </a:r>
            <a:r>
              <a:rPr lang="en-US" dirty="0" smtClean="0"/>
              <a:t> auf </a:t>
            </a:r>
            <a:r>
              <a:rPr lang="de-DE" dirty="0" smtClean="0"/>
              <a:t>Ziele</a:t>
            </a:r>
            <a:r>
              <a:rPr lang="en-US" dirty="0" smtClean="0"/>
              <a:t> </a:t>
            </a:r>
            <a:r>
              <a:rPr lang="de-DE" dirty="0" smtClean="0"/>
              <a:t>mit</a:t>
            </a:r>
            <a:r>
              <a:rPr lang="en-US" dirty="0" smtClean="0"/>
              <a:t> </a:t>
            </a:r>
            <a:r>
              <a:rPr lang="de-DE" dirty="0" smtClean="0"/>
              <a:t>hohen</a:t>
            </a:r>
            <a:r>
              <a:rPr lang="en-US" dirty="0" smtClean="0"/>
              <a:t> </a:t>
            </a:r>
            <a:r>
              <a:rPr lang="de-DE" dirty="0" smtClean="0"/>
              <a:t>Gewinnaussichten</a:t>
            </a:r>
            <a:r>
              <a:rPr lang="en-US" dirty="0" smtClean="0"/>
              <a:t>  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6634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833796" y="616571"/>
            <a:ext cx="10440000" cy="707886"/>
          </a:xfrm>
        </p:spPr>
        <p:txBody>
          <a:bodyPr/>
          <a:lstStyle/>
          <a:p>
            <a:r>
              <a:rPr lang="de-DE" dirty="0" smtClean="0"/>
              <a:t>Angriffsmethoden</a:t>
            </a:r>
            <a:endParaRPr lang="de-D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smtClean="0"/>
              <a:t>Kaspersky - Cyberangriffe mit dem Schraubendreher</a:t>
            </a:r>
            <a:endParaRPr lang="ru-RU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Internet</a:t>
            </a:r>
          </a:p>
          <a:p>
            <a:r>
              <a:rPr lang="en-US" dirty="0" smtClean="0"/>
              <a:t>Mobile </a:t>
            </a:r>
            <a:r>
              <a:rPr lang="de-DE" dirty="0" smtClean="0"/>
              <a:t>Datenträger</a:t>
            </a:r>
          </a:p>
          <a:p>
            <a:r>
              <a:rPr lang="en-US" dirty="0"/>
              <a:t>E-Mail</a:t>
            </a:r>
          </a:p>
          <a:p>
            <a:endParaRPr lang="de-DE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5110" y="2104846"/>
            <a:ext cx="8437159" cy="3584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982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833796" y="616571"/>
            <a:ext cx="10440000" cy="707886"/>
          </a:xfrm>
        </p:spPr>
        <p:txBody>
          <a:bodyPr/>
          <a:lstStyle/>
          <a:p>
            <a:r>
              <a:rPr lang="de-DE" dirty="0" smtClean="0"/>
              <a:t>Doppelte Erpressung</a:t>
            </a:r>
            <a:endParaRPr lang="de-D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smtClean="0"/>
              <a:t>Kaspersky - Cyberangriffe mit dem Schraubendreher</a:t>
            </a:r>
            <a:endParaRPr lang="ru-RU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Internet</a:t>
            </a:r>
          </a:p>
          <a:p>
            <a:r>
              <a:rPr lang="en-US" dirty="0" smtClean="0"/>
              <a:t>Mobile </a:t>
            </a:r>
            <a:r>
              <a:rPr lang="de-DE" dirty="0" smtClean="0"/>
              <a:t>Datenträger</a:t>
            </a:r>
          </a:p>
          <a:p>
            <a:r>
              <a:rPr lang="en-US" dirty="0"/>
              <a:t>E-Mail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02524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833796" y="616571"/>
            <a:ext cx="10440000" cy="707886"/>
          </a:xfrm>
        </p:spPr>
        <p:txBody>
          <a:bodyPr/>
          <a:lstStyle/>
          <a:p>
            <a:r>
              <a:rPr lang="de-DE" dirty="0" smtClean="0"/>
              <a:t>Doppelte Erpressung</a:t>
            </a:r>
            <a:endParaRPr lang="de-D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smtClean="0"/>
              <a:t>Kaspersky - Cyberangriffe mit dem Schraubendreher</a:t>
            </a:r>
            <a:endParaRPr lang="ru-RU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3601" y="318857"/>
            <a:ext cx="6068323" cy="623512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925" y="1324457"/>
            <a:ext cx="3505192" cy="403471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1374" y="3236601"/>
            <a:ext cx="4635402" cy="2727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466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833796" y="616571"/>
            <a:ext cx="10440000" cy="707886"/>
          </a:xfrm>
        </p:spPr>
        <p:txBody>
          <a:bodyPr/>
          <a:lstStyle/>
          <a:p>
            <a:r>
              <a:rPr lang="de-DE" dirty="0" smtClean="0"/>
              <a:t>Doppelte Erpressung</a:t>
            </a:r>
            <a:endParaRPr lang="de-D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smtClean="0"/>
              <a:t>Kaspersky - Cyberangriffe mit dem Schraubendreher</a:t>
            </a:r>
            <a:endParaRPr lang="ru-RU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 err="1" smtClean="0"/>
              <a:t>Lockbit</a:t>
            </a:r>
            <a:r>
              <a:rPr lang="de-DE" dirty="0" smtClean="0"/>
              <a:t> 2.0</a:t>
            </a:r>
            <a:endParaRPr lang="de-DE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1608" y="1256692"/>
            <a:ext cx="7427343" cy="5518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62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833796" y="616571"/>
            <a:ext cx="10440000" cy="707886"/>
          </a:xfrm>
        </p:spPr>
        <p:txBody>
          <a:bodyPr/>
          <a:lstStyle/>
          <a:p>
            <a:r>
              <a:rPr lang="de-DE" dirty="0" smtClean="0"/>
              <a:t>Veröffentlichung der </a:t>
            </a:r>
            <a:r>
              <a:rPr lang="de-DE" dirty="0"/>
              <a:t>D</a:t>
            </a:r>
            <a:r>
              <a:rPr lang="de-DE" dirty="0" smtClean="0"/>
              <a:t>aten</a:t>
            </a:r>
            <a:endParaRPr lang="de-D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smtClean="0"/>
              <a:t>Kaspersky - Cyberangriffe mit dem Schraubendreher</a:t>
            </a:r>
            <a:endParaRPr lang="ru-RU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796" y="3469934"/>
            <a:ext cx="9934575" cy="2219325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smtClean="0"/>
              <a:t>Bei nicht Zahlung </a:t>
            </a:r>
            <a:r>
              <a:rPr lang="de-DE" dirty="0" smtClean="0"/>
              <a:t>werden die </a:t>
            </a:r>
            <a:r>
              <a:rPr lang="de-DE" dirty="0"/>
              <a:t>D</a:t>
            </a:r>
            <a:r>
              <a:rPr lang="de-DE" dirty="0" smtClean="0"/>
              <a:t>aten veröffentlicht</a:t>
            </a:r>
            <a:endParaRPr lang="de-DE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3082" y="2271853"/>
            <a:ext cx="4743450" cy="159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48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833796" y="616571"/>
            <a:ext cx="10440000" cy="707886"/>
          </a:xfrm>
        </p:spPr>
        <p:txBody>
          <a:bodyPr/>
          <a:lstStyle/>
          <a:p>
            <a:r>
              <a:rPr lang="de-DE" dirty="0" smtClean="0"/>
              <a:t>Dateilose Angriffe</a:t>
            </a:r>
            <a:endParaRPr lang="de-D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smtClean="0"/>
              <a:t>Kaspersky - Cyberangriffe mit dem Schraubendreher</a:t>
            </a:r>
            <a:endParaRPr lang="ru-RU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en-US" b="1" dirty="0" err="1" smtClean="0"/>
              <a:t>MoonBounce</a:t>
            </a:r>
            <a:r>
              <a:rPr lang="en-US" b="1" dirty="0" smtClean="0"/>
              <a:t>: </a:t>
            </a:r>
            <a:r>
              <a:rPr lang="en-US" b="1" dirty="0"/>
              <a:t>the dark side of UEFI </a:t>
            </a:r>
            <a:r>
              <a:rPr lang="en-US" b="1" dirty="0" smtClean="0"/>
              <a:t>firmware</a:t>
            </a:r>
          </a:p>
          <a:p>
            <a:endParaRPr lang="en-US" b="1" dirty="0"/>
          </a:p>
          <a:p>
            <a:endParaRPr lang="en-US" b="1" dirty="0" smtClean="0"/>
          </a:p>
          <a:p>
            <a:endParaRPr lang="en-US" b="1" dirty="0"/>
          </a:p>
          <a:p>
            <a:endParaRPr lang="en-US" b="1" dirty="0" smtClean="0"/>
          </a:p>
          <a:p>
            <a:endParaRPr lang="en-US" b="1" dirty="0"/>
          </a:p>
          <a:p>
            <a:endParaRPr lang="en-US" b="1" dirty="0" smtClean="0"/>
          </a:p>
          <a:p>
            <a:r>
              <a:rPr lang="en-US" sz="1600" b="1" dirty="0"/>
              <a:t>https://securelist.com/moonbounce-the-dark-side-of-uefi-firmware/105468/</a:t>
            </a:r>
            <a:endParaRPr lang="en-US" sz="1600" b="1" dirty="0"/>
          </a:p>
        </p:txBody>
      </p:sp>
      <p:pic>
        <p:nvPicPr>
          <p:cNvPr id="3074" name="Picture 2" descr="https://media.kasperskycontenthub.com/wp-content/uploads/sites/43/2022/01/19145346/abstract_moonbounce-1200x6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3897" y="2319568"/>
            <a:ext cx="5234651" cy="2617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39" y="2990473"/>
            <a:ext cx="12126509" cy="1392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594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833796" y="616571"/>
            <a:ext cx="10440000" cy="707886"/>
          </a:xfrm>
        </p:spPr>
        <p:txBody>
          <a:bodyPr/>
          <a:lstStyle/>
          <a:p>
            <a:r>
              <a:rPr lang="en-US" b="1" dirty="0" err="1" smtClean="0"/>
              <a:t>MoonBounce</a:t>
            </a:r>
            <a:r>
              <a:rPr lang="en-US" b="1" dirty="0"/>
              <a:t> : the dark side of UEFI firmware</a:t>
            </a:r>
            <a:endParaRPr lang="de-D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smtClean="0"/>
              <a:t>Kaspersky - Cyberangriffe mit dem Schraubendreher</a:t>
            </a:r>
            <a:endParaRPr lang="ru-RU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 err="1" smtClean="0"/>
              <a:t>Ende</a:t>
            </a:r>
            <a:r>
              <a:rPr lang="en-US" b="1" dirty="0" smtClean="0"/>
              <a:t> 2021 in den Logs der Kaspersky Firmware Scanning Technology </a:t>
            </a:r>
            <a:r>
              <a:rPr lang="en-US" b="1" dirty="0" err="1" smtClean="0"/>
              <a:t>entdeckt</a:t>
            </a:r>
            <a:endParaRPr lang="en-US" b="1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Die UEFI </a:t>
            </a:r>
            <a:r>
              <a:rPr lang="en-US" dirty="0"/>
              <a:t>firmware </a:t>
            </a:r>
            <a:r>
              <a:rPr lang="en-US" dirty="0" err="1" smtClean="0"/>
              <a:t>wurde</a:t>
            </a:r>
            <a:r>
              <a:rPr lang="en-US" dirty="0" smtClean="0"/>
              <a:t> </a:t>
            </a:r>
            <a:r>
              <a:rPr lang="en-US" dirty="0" err="1" smtClean="0"/>
              <a:t>modifiziert</a:t>
            </a:r>
            <a:r>
              <a:rPr lang="en-US" dirty="0" smtClean="0"/>
              <a:t> um den “</a:t>
            </a:r>
            <a:r>
              <a:rPr lang="en-US" dirty="0" err="1" smtClean="0"/>
              <a:t>MoonBounce</a:t>
            </a:r>
            <a:r>
              <a:rPr lang="en-US" dirty="0" smtClean="0"/>
              <a:t>” </a:t>
            </a:r>
            <a:r>
              <a:rPr lang="en-US" dirty="0" err="1" smtClean="0"/>
              <a:t>Schadcode</a:t>
            </a:r>
            <a:r>
              <a:rPr lang="en-US" dirty="0" smtClean="0"/>
              <a:t> </a:t>
            </a:r>
            <a:r>
              <a:rPr lang="en-US" dirty="0" err="1" smtClean="0"/>
              <a:t>zu</a:t>
            </a:r>
            <a:r>
              <a:rPr lang="en-US" dirty="0" smtClean="0"/>
              <a:t> </a:t>
            </a:r>
            <a:r>
              <a:rPr lang="en-US" dirty="0" err="1" smtClean="0"/>
              <a:t>verstecken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Permanent, </a:t>
            </a:r>
            <a:r>
              <a:rPr lang="en-US" dirty="0" err="1" smtClean="0"/>
              <a:t>weil</a:t>
            </a:r>
            <a:r>
              <a:rPr lang="en-US" dirty="0" smtClean="0"/>
              <a:t> </a:t>
            </a:r>
            <a:r>
              <a:rPr lang="en-US" dirty="0" err="1" smtClean="0"/>
              <a:t>im</a:t>
            </a:r>
            <a:r>
              <a:rPr lang="en-US" dirty="0" smtClean="0"/>
              <a:t> “SPI flash” Speicher auf </a:t>
            </a:r>
            <a:r>
              <a:rPr lang="en-US" dirty="0" err="1" smtClean="0"/>
              <a:t>dem</a:t>
            </a:r>
            <a:r>
              <a:rPr lang="en-US" dirty="0" smtClean="0"/>
              <a:t> Motherboard </a:t>
            </a:r>
            <a:r>
              <a:rPr lang="en-US" dirty="0" err="1" smtClean="0"/>
              <a:t>anstelle</a:t>
            </a:r>
            <a:r>
              <a:rPr lang="en-US" dirty="0" smtClean="0"/>
              <a:t> </a:t>
            </a:r>
            <a:r>
              <a:rPr lang="en-US" dirty="0" err="1" smtClean="0"/>
              <a:t>einer</a:t>
            </a:r>
            <a:r>
              <a:rPr lang="en-US" dirty="0" smtClean="0"/>
              <a:t> </a:t>
            </a:r>
            <a:r>
              <a:rPr lang="en-US" dirty="0" err="1" smtClean="0"/>
              <a:t>Datei</a:t>
            </a:r>
            <a:r>
              <a:rPr lang="en-US" dirty="0" smtClean="0"/>
              <a:t> auf der </a:t>
            </a:r>
            <a:r>
              <a:rPr lang="en-US" dirty="0" err="1" smtClean="0"/>
              <a:t>Festplatte</a:t>
            </a:r>
            <a:r>
              <a:rPr lang="en-US" dirty="0" smtClean="0"/>
              <a:t>. </a:t>
            </a:r>
            <a:r>
              <a:rPr lang="en-US" dirty="0" err="1" smtClean="0"/>
              <a:t>Auch</a:t>
            </a:r>
            <a:r>
              <a:rPr lang="en-US" dirty="0" smtClean="0"/>
              <a:t> </a:t>
            </a:r>
            <a:r>
              <a:rPr lang="en-US" dirty="0" err="1" smtClean="0"/>
              <a:t>mit</a:t>
            </a:r>
            <a:r>
              <a:rPr lang="en-US" dirty="0" smtClean="0"/>
              <a:t> </a:t>
            </a:r>
            <a:r>
              <a:rPr lang="en-US" dirty="0" err="1" smtClean="0"/>
              <a:t>neuer</a:t>
            </a:r>
            <a:r>
              <a:rPr lang="en-US" dirty="0" smtClean="0"/>
              <a:t> </a:t>
            </a:r>
            <a:r>
              <a:rPr lang="en-US" dirty="0" err="1"/>
              <a:t>F</a:t>
            </a:r>
            <a:r>
              <a:rPr lang="en-US" dirty="0" err="1" smtClean="0"/>
              <a:t>estplatte</a:t>
            </a:r>
            <a:r>
              <a:rPr lang="en-US" dirty="0" smtClean="0"/>
              <a:t> </a:t>
            </a:r>
            <a:r>
              <a:rPr lang="en-US" dirty="0" err="1" smtClean="0"/>
              <a:t>bleibt</a:t>
            </a:r>
            <a:r>
              <a:rPr lang="en-US" dirty="0" smtClean="0"/>
              <a:t> die </a:t>
            </a:r>
            <a:r>
              <a:rPr lang="en-US" dirty="0" err="1" smtClean="0"/>
              <a:t>Schadsoftware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Die </a:t>
            </a:r>
            <a:r>
              <a:rPr lang="en-US" dirty="0" err="1" smtClean="0"/>
              <a:t>Infektionskette</a:t>
            </a:r>
            <a:r>
              <a:rPr lang="en-US" dirty="0" smtClean="0"/>
              <a:t> </a:t>
            </a:r>
            <a:r>
              <a:rPr lang="en-US" dirty="0" err="1" smtClean="0"/>
              <a:t>hinterlässt</a:t>
            </a:r>
            <a:r>
              <a:rPr lang="en-US" dirty="0" smtClean="0"/>
              <a:t> </a:t>
            </a:r>
            <a:r>
              <a:rPr lang="en-US" dirty="0" err="1" smtClean="0"/>
              <a:t>keine</a:t>
            </a:r>
            <a:r>
              <a:rPr lang="en-US" dirty="0" smtClean="0"/>
              <a:t> </a:t>
            </a:r>
            <a:r>
              <a:rPr lang="en-US" dirty="0" err="1" smtClean="0"/>
              <a:t>Spuren</a:t>
            </a:r>
            <a:r>
              <a:rPr lang="en-US" dirty="0" smtClean="0"/>
              <a:t> auf der </a:t>
            </a:r>
            <a:r>
              <a:rPr lang="en-US" dirty="0" err="1" smtClean="0"/>
              <a:t>Festplatte</a:t>
            </a:r>
            <a:r>
              <a:rPr lang="en-US" dirty="0" smtClean="0"/>
              <a:t>, da </a:t>
            </a:r>
            <a:r>
              <a:rPr lang="en-US" dirty="0" err="1" smtClean="0"/>
              <a:t>sämtliche</a:t>
            </a:r>
            <a:r>
              <a:rPr lang="en-US" dirty="0" smtClean="0"/>
              <a:t> </a:t>
            </a:r>
            <a:r>
              <a:rPr lang="en-US" dirty="0" err="1" smtClean="0"/>
              <a:t>Aktionen</a:t>
            </a:r>
            <a:r>
              <a:rPr lang="en-US" dirty="0" smtClean="0"/>
              <a:t> </a:t>
            </a:r>
            <a:r>
              <a:rPr lang="en-US" dirty="0" err="1" smtClean="0"/>
              <a:t>im</a:t>
            </a:r>
            <a:r>
              <a:rPr lang="en-US" dirty="0" smtClean="0"/>
              <a:t> Speicher des PC </a:t>
            </a:r>
            <a:r>
              <a:rPr lang="en-US" dirty="0" err="1" smtClean="0"/>
              <a:t>stattfinden</a:t>
            </a:r>
            <a:r>
              <a:rPr lang="en-US" dirty="0" smtClean="0"/>
              <a:t> </a:t>
            </a:r>
          </a:p>
          <a:p>
            <a:pPr algn="ctr"/>
            <a:r>
              <a:rPr lang="en-US" b="1" dirty="0"/>
              <a:t>	</a:t>
            </a:r>
            <a:r>
              <a:rPr lang="en-US" b="1" dirty="0" smtClean="0"/>
              <a:t>- </a:t>
            </a:r>
            <a:r>
              <a:rPr lang="en-US" b="1" dirty="0" err="1" smtClean="0"/>
              <a:t>Dateiloser</a:t>
            </a:r>
            <a:r>
              <a:rPr lang="en-US" b="1" dirty="0" smtClean="0"/>
              <a:t> </a:t>
            </a:r>
            <a:r>
              <a:rPr lang="en-US" b="1" dirty="0" err="1" smtClean="0"/>
              <a:t>Angriff</a:t>
            </a:r>
            <a:r>
              <a:rPr lang="en-US" b="1" dirty="0" smtClean="0"/>
              <a:t> -</a:t>
            </a:r>
          </a:p>
          <a:p>
            <a:endParaRPr lang="en-US" b="1" dirty="0"/>
          </a:p>
          <a:p>
            <a:endParaRPr lang="en-US" b="1" dirty="0" smtClean="0"/>
          </a:p>
          <a:p>
            <a:endParaRPr lang="en-US" b="1" dirty="0"/>
          </a:p>
          <a:p>
            <a:endParaRPr lang="en-US" b="1" dirty="0" smtClean="0"/>
          </a:p>
          <a:p>
            <a:endParaRPr lang="en-US" b="1" dirty="0"/>
          </a:p>
          <a:p>
            <a:endParaRPr lang="en-US" b="1" dirty="0" smtClean="0"/>
          </a:p>
        </p:txBody>
      </p:sp>
    </p:spTree>
    <p:extLst>
      <p:ext uri="{BB962C8B-B14F-4D97-AF65-F5344CB8AC3E}">
        <p14:creationId xmlns:p14="http://schemas.microsoft.com/office/powerpoint/2010/main" val="3582831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833796" y="616571"/>
            <a:ext cx="10440000" cy="707886"/>
          </a:xfrm>
        </p:spPr>
        <p:txBody>
          <a:bodyPr/>
          <a:lstStyle/>
          <a:p>
            <a:r>
              <a:rPr lang="en-US" b="1" dirty="0" err="1" smtClean="0"/>
              <a:t>MoonBounce</a:t>
            </a:r>
            <a:r>
              <a:rPr lang="en-US" b="1" dirty="0"/>
              <a:t> : the dark side of UEFI firmware</a:t>
            </a:r>
            <a:endParaRPr lang="de-D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smtClean="0"/>
              <a:t>Kaspersky - Cyberangriffe mit dem Schraubendreher</a:t>
            </a:r>
            <a:endParaRPr lang="ru-RU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endParaRPr lang="en-US" b="1" dirty="0"/>
          </a:p>
          <a:p>
            <a:endParaRPr lang="en-US" b="1" dirty="0" smtClean="0"/>
          </a:p>
          <a:p>
            <a:endParaRPr lang="en-US" b="1" dirty="0"/>
          </a:p>
          <a:p>
            <a:endParaRPr lang="en-US" b="1" dirty="0" smtClean="0"/>
          </a:p>
          <a:p>
            <a:endParaRPr lang="en-US" b="1" dirty="0"/>
          </a:p>
          <a:p>
            <a:endParaRPr lang="en-US" b="1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630" y="1229518"/>
            <a:ext cx="5432161" cy="47974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5260" y="2452287"/>
            <a:ext cx="9771592" cy="271433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6255" y="1896829"/>
            <a:ext cx="5457825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486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833796" y="616571"/>
            <a:ext cx="10440000" cy="707886"/>
          </a:xfrm>
        </p:spPr>
        <p:txBody>
          <a:bodyPr/>
          <a:lstStyle/>
          <a:p>
            <a:r>
              <a:rPr lang="en-US" b="1" dirty="0" smtClean="0"/>
              <a:t>Ganz </a:t>
            </a:r>
            <a:r>
              <a:rPr lang="en-US" b="1" dirty="0" err="1" smtClean="0"/>
              <a:t>ohne</a:t>
            </a:r>
            <a:r>
              <a:rPr lang="en-US" b="1" dirty="0" smtClean="0"/>
              <a:t> Files </a:t>
            </a:r>
            <a:r>
              <a:rPr lang="en-US" b="1" dirty="0" err="1" smtClean="0"/>
              <a:t>geht</a:t>
            </a:r>
            <a:r>
              <a:rPr lang="en-US" b="1" dirty="0" smtClean="0"/>
              <a:t> </a:t>
            </a:r>
            <a:r>
              <a:rPr lang="en-US" b="1" dirty="0" err="1" smtClean="0"/>
              <a:t>es</a:t>
            </a:r>
            <a:r>
              <a:rPr lang="en-US" b="1" dirty="0" smtClean="0"/>
              <a:t> </a:t>
            </a:r>
            <a:r>
              <a:rPr lang="en-US" b="1" dirty="0" err="1" smtClean="0"/>
              <a:t>nicht</a:t>
            </a:r>
            <a:r>
              <a:rPr lang="en-US" b="1" dirty="0" smtClean="0"/>
              <a:t>!</a:t>
            </a:r>
            <a:endParaRPr lang="de-D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smtClean="0"/>
              <a:t>Kaspersky - Cyberangriffe mit dem Schraubendreher</a:t>
            </a:r>
            <a:endParaRPr lang="ru-RU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endParaRPr lang="en-US" b="1" dirty="0"/>
          </a:p>
          <a:p>
            <a:endParaRPr lang="en-US" b="1" dirty="0" smtClean="0"/>
          </a:p>
          <a:p>
            <a:endParaRPr lang="en-US" b="1" dirty="0"/>
          </a:p>
          <a:p>
            <a:endParaRPr lang="en-US" b="1" dirty="0" smtClean="0"/>
          </a:p>
          <a:p>
            <a:endParaRPr lang="en-US" b="1" dirty="0"/>
          </a:p>
          <a:p>
            <a:endParaRPr lang="en-US" b="1" dirty="0" smtClean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603" y="1324457"/>
            <a:ext cx="7258050" cy="30099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9694" y="2032343"/>
            <a:ext cx="7219950" cy="134302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8875" y="2003768"/>
            <a:ext cx="7372350" cy="27432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153443" y="5092370"/>
            <a:ext cx="98007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/>
              <a:t>Spätestens</a:t>
            </a:r>
            <a:r>
              <a:rPr lang="en-US" sz="2400" dirty="0" smtClean="0"/>
              <a:t> </a:t>
            </a:r>
            <a:r>
              <a:rPr lang="en-US" sz="2400" dirty="0" err="1" smtClean="0"/>
              <a:t>hier</a:t>
            </a:r>
            <a:r>
              <a:rPr lang="en-US" sz="2400" dirty="0" smtClean="0"/>
              <a:t> </a:t>
            </a:r>
            <a:r>
              <a:rPr lang="en-US" sz="2400" dirty="0" err="1" smtClean="0"/>
              <a:t>sollten</a:t>
            </a:r>
            <a:r>
              <a:rPr lang="en-US" sz="2400" dirty="0" smtClean="0"/>
              <a:t> die Endpoint Detection Alarm </a:t>
            </a:r>
            <a:r>
              <a:rPr lang="en-US" sz="2400" dirty="0" err="1" smtClean="0"/>
              <a:t>Schlagen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515870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833796" y="3198274"/>
            <a:ext cx="10440000" cy="1361335"/>
          </a:xfrm>
        </p:spPr>
        <p:txBody>
          <a:bodyPr/>
          <a:lstStyle/>
          <a:p>
            <a:r>
              <a:rPr lang="en-US" dirty="0" smtClean="0"/>
              <a:t>39,6%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err="1" smtClean="0"/>
              <a:t>Weltweite</a:t>
            </a:r>
            <a:r>
              <a:rPr lang="en-US" dirty="0" smtClean="0"/>
              <a:t> </a:t>
            </a:r>
            <a:r>
              <a:rPr lang="en-US" dirty="0" err="1" smtClean="0"/>
              <a:t>Angriffe</a:t>
            </a:r>
            <a:r>
              <a:rPr lang="en-US" dirty="0" smtClean="0"/>
              <a:t> </a:t>
            </a:r>
            <a:r>
              <a:rPr lang="en-US" dirty="0" err="1" smtClean="0"/>
              <a:t>gegen</a:t>
            </a:r>
            <a:r>
              <a:rPr lang="en-US" dirty="0" smtClean="0"/>
              <a:t> ICS Computer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9375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 smtClean="0"/>
              <a:t>Fragen</a:t>
            </a:r>
            <a:r>
              <a:rPr lang="en-US" dirty="0"/>
              <a:t>?</a:t>
            </a: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lvl="4"/>
            <a:endParaRPr lang="ru-RU" dirty="0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3"/>
          </p:nvPr>
        </p:nvSpPr>
        <p:spPr>
          <a:xfrm>
            <a:off x="-10840" y="4868614"/>
            <a:ext cx="2880320" cy="480053"/>
          </a:xfrm>
        </p:spPr>
        <p:txBody>
          <a:bodyPr/>
          <a:lstStyle/>
          <a:p>
            <a:pPr lvl="3"/>
            <a:r>
              <a:rPr lang="en-US" dirty="0"/>
              <a:t>Stephan Gerling</a:t>
            </a:r>
          </a:p>
          <a:p>
            <a:pPr lvl="3"/>
            <a:endParaRPr lang="en-US" dirty="0"/>
          </a:p>
        </p:txBody>
      </p:sp>
      <p:pic>
        <p:nvPicPr>
          <p:cNvPr id="9" name="Picture Placeholder 8"/>
          <p:cNvPicPr>
            <a:picLocks noGrp="1" noChangeAspect="1"/>
          </p:cNvPicPr>
          <p:nvPr>
            <p:ph type="pic" sz="quarter" idx="16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20" r="14320"/>
          <a:stretch>
            <a:fillRect/>
          </a:stretch>
        </p:blipFill>
        <p:spPr>
          <a:xfrm>
            <a:off x="5497140" y="3136282"/>
            <a:ext cx="1197719" cy="1197719"/>
          </a:xfrm>
        </p:spPr>
      </p:pic>
      <p:sp>
        <p:nvSpPr>
          <p:cNvPr id="2" name="Text Placeholder 1"/>
          <p:cNvSpPr>
            <a:spLocks noGrp="1"/>
          </p:cNvSpPr>
          <p:nvPr>
            <p:ph type="body" sz="quarter" idx="18"/>
          </p:nvPr>
        </p:nvSpPr>
        <p:spPr>
          <a:xfrm>
            <a:off x="2543605" y="5348667"/>
            <a:ext cx="7392821" cy="480053"/>
          </a:xfrm>
        </p:spPr>
        <p:txBody>
          <a:bodyPr>
            <a:normAutofit fontScale="92500"/>
          </a:bodyPr>
          <a:lstStyle/>
          <a:p>
            <a:pPr algn="l"/>
            <a:r>
              <a:rPr lang="en-US" dirty="0" smtClean="0"/>
              <a:t>Stephan.Gerling@Kaspersky.com</a:t>
            </a:r>
            <a:r>
              <a:rPr lang="en-US" dirty="0"/>
              <a:t>	</a:t>
            </a:r>
            <a:r>
              <a:rPr lang="en-US" dirty="0" smtClean="0"/>
              <a:t>	Twitter</a:t>
            </a:r>
            <a:r>
              <a:rPr lang="en-US" dirty="0"/>
              <a:t>: @ObiWan666 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>
          <a:xfrm>
            <a:off x="2265832" y="4868614"/>
            <a:ext cx="3840427" cy="480053"/>
          </a:xfrm>
        </p:spPr>
        <p:txBody>
          <a:bodyPr/>
          <a:lstStyle/>
          <a:p>
            <a:r>
              <a:rPr lang="en-US" dirty="0"/>
              <a:t>Senior Security Researcher</a:t>
            </a:r>
          </a:p>
        </p:txBody>
      </p:sp>
    </p:spTree>
    <p:extLst>
      <p:ext uri="{BB962C8B-B14F-4D97-AF65-F5344CB8AC3E}">
        <p14:creationId xmlns:p14="http://schemas.microsoft.com/office/powerpoint/2010/main" val="1243388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Let’s talk!</a:t>
            </a:r>
            <a:endParaRPr lang="ru-RU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EF2DCC-FBA5-4329-A276-6CF65F2AF82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3617D3-1EC6-4EEB-99DC-3B470BE3A0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9376" y="1972867"/>
            <a:ext cx="6653245" cy="3497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300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833796" y="2990515"/>
            <a:ext cx="10440000" cy="876971"/>
          </a:xfrm>
        </p:spPr>
        <p:txBody>
          <a:bodyPr/>
          <a:lstStyle/>
          <a:p>
            <a:r>
              <a:rPr lang="en-US" dirty="0" smtClean="0"/>
              <a:t>Thank you!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k</a:t>
            </a:r>
            <a:r>
              <a:rPr lang="en-US" dirty="0" smtClean="0"/>
              <a:t>aspersky.com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0895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r>
              <a:rPr lang="de-DE" sz="4800" dirty="0"/>
              <a:t>Cyberangriffe mit dem Schraubendreher</a:t>
            </a: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lvl="4">
              <a:buSzPct val="108000"/>
              <a:buBlip>
                <a:blip r:embed="rId2"/>
              </a:buBlip>
            </a:pPr>
            <a:r>
              <a:rPr lang="ru-RU" dirty="0">
                <a:latin typeface="Kaspersky Sans" panose="020B0503050101040103" pitchFamily="34" charset="-52"/>
              </a:rPr>
              <a:t/>
            </a:r>
            <a:br>
              <a:rPr lang="ru-RU" dirty="0">
                <a:latin typeface="Kaspersky Sans" panose="020B0503050101040103" pitchFamily="34" charset="-52"/>
              </a:rPr>
            </a:br>
            <a:r>
              <a:rPr lang="de-DE" sz="2000" dirty="0"/>
              <a:t>Warum Dateilose Angriffe gefährlich sind</a:t>
            </a:r>
            <a:endParaRPr lang="en-US" sz="2400" dirty="0"/>
          </a:p>
          <a:p>
            <a:pPr lvl="4">
              <a:buSzPct val="108000"/>
              <a:buBlip>
                <a:blip r:embed="rId2"/>
              </a:buBlip>
            </a:pPr>
            <a:endParaRPr lang="ru-RU" dirty="0">
              <a:latin typeface="Kaspersky Sans" panose="020B0503050101040103" pitchFamily="34" charset="-52"/>
            </a:endParaRPr>
          </a:p>
        </p:txBody>
      </p:sp>
      <p:sp>
        <p:nvSpPr>
          <p:cNvPr id="22" name="Текст 21">
            <a:extLst>
              <a:ext uri="{FF2B5EF4-FFF2-40B4-BE49-F238E27FC236}">
                <a16:creationId xmlns:a16="http://schemas.microsoft.com/office/drawing/2014/main" id="{69AC4C59-0362-4147-8A63-C5B8EF2E756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632171" y="4101075"/>
            <a:ext cx="4559829" cy="2208245"/>
          </a:xfrm>
        </p:spPr>
        <p:txBody>
          <a:bodyPr>
            <a:normAutofit lnSpcReduction="10000"/>
          </a:bodyPr>
          <a:lstStyle/>
          <a:p>
            <a:pPr lvl="0"/>
            <a:r>
              <a:rPr lang="ru-RU" dirty="0"/>
              <a:t/>
            </a:r>
            <a:br>
              <a:rPr lang="ru-RU" dirty="0"/>
            </a:br>
            <a:r>
              <a:rPr lang="de-DE" dirty="0"/>
              <a:t>Stephan Gerling</a:t>
            </a:r>
            <a:endParaRPr lang="ru-RU" dirty="0"/>
          </a:p>
          <a:p>
            <a:pPr lvl="1"/>
            <a:endParaRPr lang="ru-RU" dirty="0"/>
          </a:p>
          <a:p>
            <a:pPr lvl="1"/>
            <a:r>
              <a:rPr lang="en-US" dirty="0"/>
              <a:t>Senior Security Researcher ICS-Cert</a:t>
            </a:r>
          </a:p>
          <a:p>
            <a:pPr lvl="1"/>
            <a:endParaRPr lang="en-US" dirty="0"/>
          </a:p>
          <a:p>
            <a:pPr lvl="1" algn="l"/>
            <a:r>
              <a:rPr lang="en-US" dirty="0"/>
              <a:t>Stephan.Gerling@Kaspersky.com</a:t>
            </a:r>
            <a:br>
              <a:rPr lang="en-US" dirty="0"/>
            </a:br>
            <a:r>
              <a:rPr lang="en-US" dirty="0" smtClean="0"/>
              <a:t>Twitter: @ObiWan666</a:t>
            </a:r>
            <a:endParaRPr lang="ru-RU" dirty="0"/>
          </a:p>
        </p:txBody>
      </p:sp>
      <p:pic>
        <p:nvPicPr>
          <p:cNvPr id="6" name="Picture Placeholder 5"/>
          <p:cNvPicPr>
            <a:picLocks noGrp="1" noChangeAspect="1"/>
          </p:cNvPicPr>
          <p:nvPr>
            <p:ph type="pic" sz="quarter" idx="16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20" r="1432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004204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833796" y="616571"/>
            <a:ext cx="10440000" cy="707886"/>
          </a:xfrm>
        </p:spPr>
        <p:txBody>
          <a:bodyPr/>
          <a:lstStyle/>
          <a:p>
            <a:r>
              <a:rPr lang="de-DE" dirty="0" err="1" smtClean="0"/>
              <a:t>Supplychain</a:t>
            </a:r>
            <a:r>
              <a:rPr lang="de-DE" dirty="0" smtClean="0"/>
              <a:t> Angriffe nehmen zu</a:t>
            </a:r>
            <a:endParaRPr lang="de-D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 smtClean="0"/>
              <a:t>Kaspersky - Cyberangriffe mit dem Schraubendreher</a:t>
            </a:r>
            <a:endParaRPr lang="ru-RU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833796" y="1727200"/>
            <a:ext cx="10440629" cy="4183149"/>
          </a:xfrm>
        </p:spPr>
        <p:txBody>
          <a:bodyPr>
            <a:normAutofit/>
          </a:bodyPr>
          <a:lstStyle/>
          <a:p>
            <a:endParaRPr lang="en-US" sz="1100" dirty="0" smtClean="0">
              <a:hlinkClick r:id="rId2"/>
            </a:endParaRPr>
          </a:p>
          <a:p>
            <a:endParaRPr lang="en-US" sz="1100" dirty="0" smtClean="0">
              <a:hlinkClick r:id="rId2"/>
            </a:endParaRPr>
          </a:p>
          <a:p>
            <a:endParaRPr lang="en-US" sz="1100" dirty="0">
              <a:hlinkClick r:id="rId2"/>
            </a:endParaRPr>
          </a:p>
          <a:p>
            <a:endParaRPr lang="en-US" sz="1100" dirty="0" smtClean="0">
              <a:hlinkClick r:id="rId2"/>
            </a:endParaRPr>
          </a:p>
          <a:p>
            <a:endParaRPr lang="en-US" sz="1100" dirty="0">
              <a:hlinkClick r:id="rId2"/>
            </a:endParaRPr>
          </a:p>
          <a:p>
            <a:endParaRPr lang="en-US" sz="1100" dirty="0" smtClean="0">
              <a:hlinkClick r:id="rId2"/>
            </a:endParaRPr>
          </a:p>
          <a:p>
            <a:endParaRPr lang="en-US" sz="1100" dirty="0">
              <a:hlinkClick r:id="rId2"/>
            </a:endParaRPr>
          </a:p>
          <a:p>
            <a:endParaRPr lang="en-US" sz="1100" dirty="0" smtClean="0">
              <a:hlinkClick r:id="rId2"/>
            </a:endParaRPr>
          </a:p>
          <a:p>
            <a:endParaRPr lang="en-US" sz="1100" dirty="0">
              <a:hlinkClick r:id="rId2"/>
            </a:endParaRPr>
          </a:p>
          <a:p>
            <a:endParaRPr lang="en-US" sz="1100" dirty="0" smtClean="0">
              <a:hlinkClick r:id="rId2"/>
            </a:endParaRPr>
          </a:p>
          <a:p>
            <a:endParaRPr lang="en-US" sz="1100" dirty="0">
              <a:hlinkClick r:id="rId2"/>
            </a:endParaRPr>
          </a:p>
          <a:p>
            <a:endParaRPr lang="en-US" sz="1100" dirty="0" smtClean="0">
              <a:hlinkClick r:id="rId2"/>
            </a:endParaRPr>
          </a:p>
          <a:p>
            <a:r>
              <a:rPr lang="en-US" sz="1100" dirty="0">
                <a:hlinkClick r:id="rId3"/>
              </a:rPr>
              <a:t>https://</a:t>
            </a:r>
            <a:r>
              <a:rPr lang="en-US" sz="1100" dirty="0" smtClean="0">
                <a:hlinkClick r:id="rId3"/>
              </a:rPr>
              <a:t>www.csoonline.com/de/a/ransomware-attacke-auf-reitzner-ag,3673886</a:t>
            </a:r>
            <a:endParaRPr lang="en-US" sz="1100" dirty="0" smtClean="0"/>
          </a:p>
          <a:p>
            <a:r>
              <a:rPr lang="en-US" sz="1100" dirty="0"/>
              <a:t>https://www.br.de/nachrichten/netzwelt/ransomware-cyberangriff-bei-reitzner-ag-und-donau-stadtwerken,T3WwRJP</a:t>
            </a:r>
            <a:endParaRPr lang="en-US" sz="11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796" y="1397320"/>
            <a:ext cx="2876679" cy="369592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17397" y="1453916"/>
            <a:ext cx="6038850" cy="8667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52256" y="2051199"/>
            <a:ext cx="6800218" cy="189734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50924" y="2792913"/>
            <a:ext cx="4081721" cy="26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268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833796" y="616571"/>
            <a:ext cx="10440000" cy="707886"/>
          </a:xfrm>
        </p:spPr>
        <p:txBody>
          <a:bodyPr/>
          <a:lstStyle/>
          <a:p>
            <a:r>
              <a:rPr lang="de-DE" dirty="0" err="1" smtClean="0"/>
              <a:t>Supplychain</a:t>
            </a:r>
            <a:r>
              <a:rPr lang="de-DE" dirty="0" smtClean="0"/>
              <a:t> Angriffe nehmen zu</a:t>
            </a:r>
            <a:endParaRPr lang="de-D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smtClean="0"/>
              <a:t>Kaspersky - Cyberangriffe mit dem Schraubendreher</a:t>
            </a:r>
            <a:endParaRPr lang="ru-RU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833796" y="1727200"/>
            <a:ext cx="10440629" cy="4183149"/>
          </a:xfrm>
        </p:spPr>
        <p:txBody>
          <a:bodyPr>
            <a:normAutofit/>
          </a:bodyPr>
          <a:lstStyle/>
          <a:p>
            <a:endParaRPr lang="en-US" sz="1100" dirty="0" smtClean="0">
              <a:hlinkClick r:id="rId2"/>
            </a:endParaRPr>
          </a:p>
          <a:p>
            <a:endParaRPr lang="en-US" sz="1100" dirty="0" smtClean="0">
              <a:hlinkClick r:id="rId2"/>
            </a:endParaRPr>
          </a:p>
          <a:p>
            <a:endParaRPr lang="en-US" sz="1100" dirty="0">
              <a:hlinkClick r:id="rId2"/>
            </a:endParaRPr>
          </a:p>
          <a:p>
            <a:endParaRPr lang="en-US" sz="1100" dirty="0" smtClean="0">
              <a:hlinkClick r:id="rId2"/>
            </a:endParaRPr>
          </a:p>
          <a:p>
            <a:endParaRPr lang="en-US" sz="1100" dirty="0">
              <a:hlinkClick r:id="rId2"/>
            </a:endParaRPr>
          </a:p>
          <a:p>
            <a:endParaRPr lang="en-US" sz="1100" dirty="0" smtClean="0">
              <a:hlinkClick r:id="rId2"/>
            </a:endParaRPr>
          </a:p>
          <a:p>
            <a:endParaRPr lang="en-US" sz="1100" dirty="0">
              <a:hlinkClick r:id="rId2"/>
            </a:endParaRPr>
          </a:p>
          <a:p>
            <a:endParaRPr lang="en-US" sz="1100" dirty="0" smtClean="0">
              <a:hlinkClick r:id="rId2"/>
            </a:endParaRPr>
          </a:p>
          <a:p>
            <a:endParaRPr lang="en-US" sz="1100" dirty="0">
              <a:hlinkClick r:id="rId2"/>
            </a:endParaRPr>
          </a:p>
          <a:p>
            <a:endParaRPr lang="en-US" sz="1100" dirty="0" smtClean="0">
              <a:hlinkClick r:id="rId2"/>
            </a:endParaRPr>
          </a:p>
          <a:p>
            <a:endParaRPr lang="en-US" sz="1100" dirty="0">
              <a:hlinkClick r:id="rId2"/>
            </a:endParaRPr>
          </a:p>
          <a:p>
            <a:endParaRPr lang="en-US" sz="1100" dirty="0" smtClean="0">
              <a:hlinkClick r:id="rId2"/>
            </a:endParaRPr>
          </a:p>
          <a:p>
            <a:r>
              <a:rPr lang="en-US" sz="1100" dirty="0">
                <a:hlinkClick r:id="rId3"/>
              </a:rPr>
              <a:t>https://</a:t>
            </a:r>
            <a:r>
              <a:rPr lang="en-US" sz="1100" dirty="0" smtClean="0">
                <a:hlinkClick r:id="rId3"/>
              </a:rPr>
              <a:t>www.darmstadt.de/nachrichten/darmstadt-aktuell/news/ead-kundenportal-nach-hackerangriff-auf-count-care-gmbh-zurzeit-nicht-verfuegbar</a:t>
            </a:r>
            <a:endParaRPr lang="en-US" sz="1100" dirty="0" smtClean="0"/>
          </a:p>
          <a:p>
            <a:r>
              <a:rPr lang="de-DE" sz="1100" dirty="0">
                <a:hlinkClick r:id="rId4"/>
              </a:rPr>
              <a:t>Hackerangriff auf Energieunternehmen in Mainz und Darmstadt weitet sich aus: Auch Frankfurter Entsorgungsbetrieb betroffen - Mainz&amp;</a:t>
            </a:r>
            <a:endParaRPr lang="en-US" sz="11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071" y="1468494"/>
            <a:ext cx="5419725" cy="2657475"/>
          </a:xfrm>
          <a:prstGeom prst="rect">
            <a:avLst/>
          </a:prstGeom>
        </p:spPr>
      </p:pic>
      <p:sp>
        <p:nvSpPr>
          <p:cNvPr id="11" name="AutoShape 4" descr="data:image/png;base64,iVBORw0KGgoAAAANSUhEUgAABKoAAADNCAYAAACYXpjiAAAgAElEQVR4Aey9CZgV1bnu3/feE/8nkZPkaE6ON8kxuSbOjM08OB7AMThkMtE4xRiTY4xRY4xGE+OIGmdERGUSEZVBERVnQEVAFERUVJxQUHCAZuje4/d/3lXrq72qdlXtvbv3bnbDu59n+VWtWmvV2r+q7od+fde3GoQfEiABEiABEiABEiABEiABEiABEiABEiABEqgDAg11MAdOgQRIgARIgARIgARIgARIgARIgARIgARIgASEQhVfAhIgARIgARIgARIgARIgARIgARIgARIggbogQKGqLh4DJ0ECJEACJEACJEACJEACJEACJEACJEACJEChiu8ACZAACZAACZAACZAACZAACZAACZAACZBAXRCgUFUXj4GTIAESIAESIAESIAESIAESIAESIAESIAESoFDFd4AESIAESIAESIAESIAESIAESIAESIAESKAuCFCoqovHwEmQAAmQAAmQAAmQAAmQAAmQAAmQAAmQAAlQqOI7QAIkQAIkQAIkQAIkQAIkQAIkQAIkQAIkUBcEKFTVxWPgJEiABEiABEiABEiABEiABEiABEiABEiABChU8R0gARIgARIgARIgARIgARIgARIgARIgARKoCwIUquriMXASJEACJEACJEACJEACJEACJEACJEACJEACFKr4DpAACZAACZAACZAACZAACZAACZAACZAACdQFAQpVdfEYOAkSIAESIAESIAESIAESIAESIAESIAESIAEKVXwHSIAESIAESIAESIAESIAESIAESIAESIAE6oIAhaq6eAycBAmQAAmQAAmQAAmQAAmQAAmQAAmQAAmQAIUqvgMkQAIkQAIkQAIkQAIkQAIkQAIkQAIkQAJ1QYBCVV08Bk6CBEiABEiABEiABEiABEiABEiABEiABEiAQhXfARIgARIgARIgARIgARIgARIgARIgARIggbogQKGqLh4DJ0ECJEACJEACJEACJEACJEACJEACJEACJEChiu8ACZAACZAACZAACZAACZAACZAACZAACZBAXRCgUFUXj4GTIAESIAESIAESIAESIAESIAESIAESIAESoFDFd4AESIAESIAESIAESIAESIAESIAESIAESKAuCFCoqovHwEmQAAmQAAmQAAmQAAmQAAmQAAmQAAmQAAlQqOI7QAIkQAIkQAIkQAIkQAIkQAIkQAIkQAIkUBcEKFTVxWPgJEiABEiABEiABEiABEiABEiABEiABEiABChU8R0gARIgARIgARIgARIgARIgARIgARIgARKoCwIUquriMXASJEACJEACJEACJEACJEACJEACJEACJEACFKr4DpAACZAACZAACZAACZAACZAACZAACZAACdQFAQpVdfEYOAkSIAESIAESIAESIAESIAESIAESIAESIAEKVXwHSIAESIAESIAESIAESIAESIAESIAESIAE6oIAhaq6eAycBAmQAAmQAAmQAAmQAAmQAAmQAAmQAAmQAIUqvgMkQAIkQAIkQAIkQAIkQAIkQAIkQAIkQAJ1QYBCVV08Bk6CBEiABEiABEiABEiABEiABEiABEiABEiAQhXfARIgARIgARIgARIgARIgARIgARIgARIggbogQKGqLh4DJ0ECJEACJEACJEACJEACJEACJEACJEACJEChiu8ACZAACZAACZAACZAACZAACZAACZAACZBAXRCgUFUXj4GTIAESIAESIAESIAESIAESIAESIAESIAESoFDFd4AESIAESIAESIAESIAESIAESIAESIAESKAuCFCoqovHwEmQAAmQAAmQAAmQAAmQAAmQAAmQAAmQAAlQqOI7QAIkQAIkQAIkQAIkQAIkQAIkQAIkQAIkUBcEKFTVxWPgJEiABEiABEiABEiABEiABEiABEiABEiABChU8R0gARIgARIgARIgARIgARIgARIgARIgARKoCwIUquriMXASJEACJEACJEACJEACJEACJEACJEACJEACFKr4DpAACZAACZAACZAACZAACZAACZAACZAACdQFAQpVdfEYOAkSIAESIAESIAESIAESIAESIAESIAESIAEKVXwHSIAESIAESIAESIAESIAESIAESIAESIAE6oIAhaq6eAycBAmQAAmQAAmQAAmQAAmQAAmQAAmQAAmQAIUqvgMkQAIkQAIkQAIkQAIkQAIkQAIkQAIkQAJ1QYBCVV08Bk6CBEiABEiABEiABEiABEiABEiABEiABEiAQhXfARIgARIgARIgARIgARIgARIgARIgARIggbogQKGqLh4DJ0ECJEACJEACJEACJEACJEACJEACJEACJEChiu8ACZAACZAACZAACZAACZAACZAACZAACZBAXRCgUFUXj4GTIAESIAESIAESIAESIAESIAESIAESIAESoFDFd4AESIAESIAESIAESIAESIAESIAESIAESKAuCFCoqovHwEmQAAmQAAmQAAmQAAmQAAmQAAmQAAmQAAlQqOI7QAIkQAIkQAIkQAIkQAIkQAIkQAIkQAIkUBcEKFTVxWPgJEiABEiABEiABEiABEiABEiABEiABEiABChU8R0gARIgARIgARIgARIgARIgARIgARIgARKoCwIUquriMXASJEACJEACJEACJEACJEACJEACJEACJEACFKr4DpAACZAACZAACZAACZAACZAACZAACZAACdQFAQpVdfEYOAkSIAESIAESIAESIAESIAESIAESIAESIAEKVdv4O5Db+IFk186X9AcPSXrFXZJ641ZJLbtBWl79p7S8eq2kXrtJUm/eIel375XMR09I7oulkm/5fBunxq9PAiRAAiRAAiRAAiRAAiRAAiRAAiRQCwIUqmpBtU7HzH66yIhOm+f/UTY9fpg0TdlDmu7ftVVlw4w+sumZX0jL4ksk/f50yW/8oE6/NadFAiRAAiRAAiRAAiRAAiRAAiRAAiTQUQhQqOooT6oV88xv+kjSb98lm587VZqmdWmVIFWJkLXx0SHS/NLfJbP66VbMll1IgARIgARIgARIgARIgARIgARIgAS2dQIUqra2NyDbLOl37pFNs39Zc2EqScTa8GAvaV70V8mueWFrI8zvQwIkQAIkQAIkQAIkQAIkQAIkQAIkUCMCFKpqBLa9h82te8O4mTZM3XuLClRR4tWmJ46Q1Nt3tTcS3o8ESIAESIAESIAESIAESIAESIAESKCDEaBQ1cEeWHi6uc9els3zzqg7cSpKsGqa3sMka5d8Jvw1eE4CJEACJEACJEACJEACJEACJEACJEACQqGqg74Euaa3ZfP8szqGQBVK2L5hRn9Jvz2ug5LntEmABEiABEiABEiABEiABEiABEiABGpFgEJVrcjWcNyWpdd0SIEq7LLCkkAmXq/hi8KhSYAESIAESIAESIAESIAESIAESKCDEaBQ1YEeWGbVk7Jx1tCtQqRyRavmF8+XfHpDB3oSnCoJkAAJkAAJkAAJkAAJkAAJkAAJkEAtCFCoqgXVGozZvPiyrU6gcsWqDQ/vJ5lVT9SAHIckARIgARIgARIgARIgARIgARIgARLoKAQoVNX5k8qtf1M2Pf3TrVqkcgWrllevrfMnwumRAAmQAAmQAAmQAAmQAAmQAAmQAAnUigCFqlqRrcK4mQ8flaZpXbcZkUoFq83P/1bymY1VIMghSIAESIAESIAESIAESIAESIAESIAEOhIBClV1+rRSb97ZoQSqjU8MEwhMLctulOyaFyS36UNDdsMDPVv1PTY+/kPBzob8kAAJkAAJkAAJkAAJkAAJkAAJkAAJbDsEKFTV4bPG8jd1F3WECJEq7rNp9nGt/i4bZvSX7KeL4oZmPQmQAAmQAAmQAAmQAAmQAAmQAAmQwFZGgEJVnT3QliWXt1rY2ZKiVhzG1Gs3tun7bJjWVTJr5sUNz3oSIAESIAESIAESIAESIAESIAESIIGtiACFqjp6mC1LrmiTqLMlharcutcjSabfm9rm7wSxKrt2YeT4rCQBEiABEiABEiABEiABEiABEiABEth6CFCoqpNn2bLshjYLOltSqMp89Hgkyeya+bHfC0sG0a+cPFYQq3LrXou8BytJgAQsgcwGyX/2vMh7t0l+ye8l/9xQyc0eJLk5g4IRdX4ZaI9tfAZxoOQQk8rT9jpiUnlqgHcd8amBkouMuGbLkwMkV055wmuXRXRK9on+5tyPj/eX3OP9JZsQcS37mG33mHdszp1jnJsyy4k4ntVPskURdbY82k+ySeURex0xsvS19TY+3FeyD/eTbCCiLlRmHSi5BX+Q3Os3ibR8yh8REiABEiABEiABEiABEugwBChU1cGjSr99V6yYsyXFp0rujSV+cZ/wOBsf3l/S703xm6feGlvW99/46BDJNa/x+/GABEigQCD/8cOSX/ATyc8Z5JXZTsRxTMk9Y68hPjPIiFPF0ROl8hCunh4oeStMxUUjXD1l2xlxCgJVTDGi1EArTmmMEKusMOWKUpHHj1vhCtEUCFA4jokQqJLKLHvdjTi2BSIVjv34aD/vHPHR/kakylmhKhAfwfWgOJWLEqogSqHeiFNRMSRczewr2VDJPXWkyCfPFl4WHpEACZAACZAACZAACZBAHROgULWFH05m9dNliTRhsafezpE0Pe4D5xTmC+cUdgXMp9cXNYV4Vc532jT7l0V9WUEC2zSB5lWSX36Z54KCS8o4omy0wlNJZ1SiI8o6piA0oV05jii0KeWKKlN4Mk4otLVCU5IzyjinrOjkOqIgRPnnjiPK1Ec6ohynVJIbyr0GMSkkPEU6pOB8MsJTSGAKO6L0PCQ6hUWo7ENWmEKMKJmH+pj63OxjRDIbt+kfFX55EiABEiABEiABEiCBjkGAQtUWfE75jStlw4N9yhJoyhFxtmQbCE1xn83P/1aaF/45UqDSPpXksmp5+e/ajZEEtm0CLZ9IfuHxnlsq5IyCK8p1RsENZc7hiCrHGeU4ovLWDaVR3VHmHIIUrkc6o7TeEa6cZXqRjii9XuSMinFIJbmh3Gsxjih1RvnxUeuWQvQdUTiOcUjBGWWdUJHRcUSZ644zKmeOQ4KVEab6WVeUxmKXVCmByhetZlgBa0ZfyS2/bdv+eeG3JwESIAESIAESIAES6BAEKFRtwce0ac4JHUakgmMKTqjsmhfMsj04ozbNPlZcJ1RbUeIe5Ypt6Xfvbevt2J8EOjaB7GbJLz49OT+UOqA0GsEpKleUFZJa4YRqc44oiEm1yBEFdxPcUq7rKeq4pBOqwhxREJrghnJjgisqY11Qheg5oNQJ5ccZqO8jGcQZwYg6v/5B7ziDGCq5F87o2O88Z08CJEACJEACJEACJLBNEKBQtYUec0dLnt6y+LJEUhCwopb0JXYKXSw3V5URs6buLbkN74RG4CkJbDsE8q9eEJ0ryl+iN1DCDih1QnkxyQnlOKB0CV+ZS/VMPiizVC/GAaW5ooxANSA5PxTalHBCaW4odURBmHKdUN65J1jF5YgKO6F0yV7YARWdJ8o6oowwFe+Ays39peRe/JPklo+W/KeLRDavMi+r73yKWLZnrhlhqq8Rp7JwR4XPH/SEq6wbcRxVHj5g2/kB4TclARIgARIgARIgARLosAQoVG2BR5f99MWynUPlOoxq3S4pWXpbEeY2fSiVuKn0u25+9ldtvTX7k0CHJJBf/XAoV5TdMa8cR1SFwpOXE6o4R5SXM8rZTc91Rrk5oVDvnrs5oop2y3NyQ2nuqCgXlFvnOqJQb5fhxUaT+ym8a56eWzdUBY6okkvwnjwi8R3LPn9a0CFlBSe4oYxzygpO5jzkkIIYlXlAS297HBV7S2Z6b8k+flTiXHiRBEiABEiABEiABEiABOqBAIWqLfAUNj390w4nVGXXzK86qXy6yeSuUuGpNTG94q6qz4sDkkBdE8CSv/m/NHmhKsoR1WpHlDqjNIZ2z7NCVOzOea4jSh1Sdqc8dUEFYrk5opxd88KOqMD5wzaHFKKTHwruqPbKEZX0PuVevVaMU8oKU5FOKCtWmWsPWLcUYhnFCFTT+xihKjf/3KSp8BoJkAAJkAAJkAAJkAAJ1AUBClXt/BhSb97Z4UQqCEi5da9XjRQEKji0sAtga8SpQJ8HGiWf+rxqc+NAJFDvBHIrbhc3CXn2if7mvChiid0TA6ScXfLQxt8Vz7qfcB4ovhMKuZ8inE+uA6qc3FDqiirlgHrE2SUPbXU3vLhYIjdURvNFYandzL5SyA3lJR33c0LZ3fJM7qeY3FCaK0pzRJkYcj3BCWWW+sW8WLkVkyKcUHBF2TLdc0NBcEos0+x1xEDpZc97Sfa1UTGzYDUJkAAJkAAJkAAJkAAJ1A8BClXt+CzyLZ/Lhund2y7O3L9ru49RLUxwZrkJ2AOiUyu/VzN3AazW4+E4HYBA7oXjA0KVL1pVskseRKxSTii9HnI/FeWEmtXP5JEyuaAgYJXKERXhhIpcpufslhfMDRWxSx7aGgFKY8Quea5AFZcPyq33d8vDErxwbiibFwr5oko4oYxQtWJS7JsFEQvOKCzhMxFL9HCOaJ1Q2ceG2fOgWJWFeBUQpSLOp9q6qb0lv+7N2HnwAgmAQC6XYyGDqr8D/OkigVoQwO8rfDTW4h4cs3wCbXkOW6pv+d+OLbcEAQpV7Ui9Zcnl7S4wVUMIwhjIIdW88M/GCQWxCXmlWvNBwnWMU6156Ti5dW+0ZjrsQwIdikB+7fPFDikISiFHVCAnlOOMMvXGDQVHlJYoh5TdLa8cZ5SbIyrJHeULTyGhKeyMKuGI8gQpR4hyxaWH4JDyds3DDnnIH+U5okLR3SUvvIueFZ6ickKhzi8Qk0yOqKicUBCebP303pJbem38e5ZuCjqlXOHpoQMl9/ptIukmyb1yrSdKTbUOKTfiOK5M6SWZKb0k+9yZ8XPgFRIgARIgARLooATaInJ00K/MaZPANkGAQlU7PebcxpVVF2dUpNmSUQUsLOer5FNtsWrz/LMruT3bkkCHJJB/bbgRpczOekagavuueX5+KD83lLdrHnbIK949r79JVm52z4MzygpTidHJCxXOEeU5pcrbNc8XqOySvdK75XlL+Tw3FBxRWkIOqRKOqKKcUSXyQkGgMrmjHGdU7tnTEt+37KxhRoTKWpEKMbfoYpFN3s6ApjMErYcOlAwcUoECkQp1NkKYwrkRqDT2kvy70xPnwIskECaAP/60hK/hvD3+ONR7aIyaB+s8AsoIUY/JhgQ6OgF9nxkLv4/Jou0sOvrPxbYyfwpV7fSkmxdfslUKVRDJIFa15lNtsaqaebRa833YhwRqSiC9XnJPHypZzQUVGWvhhHJyRBnRydkZL+yGwrkusYuJ8TmirANKnVAa4XgqJ0eU44TyXU+uA0qP4XQq6YSqIEcUxCVdgqfRdUVN62UEpqR3IzvnN74jCsf5dcsjm+deu03S1iHlCVG9JH2/55gy8X6c95RMOM4YIpJaHzkmK0nAJVDpH0DoW2kft305/ctp4465JY9rPdfw+KXOtyQL996YJz8k0BoC7ntU6hjjl2rD620XebYGhq15F9mn/QlQqGoH5kj2vSVdT7W+d1t2BGxZdmPV2DQvuqAdniZvQQJbhkD+wxkmF5TvgLK5o5JzQ2nOKE/AinNCaY4odUaZc3+pHhKYuyW0dM8s1SszNxTahpbqFZ37uaFiHFB2qR4SmZsCgaqcAieUEaiCu+X5uaGSckTZROYmJ5TJHeXlfaokR1TAHRV6hbC8L/voDyW/9sXQleLT7CM/9NxSVqCCKJVY7usp2UWXFw/EGhKIILA1/AHC71B/f4hGvGqsIgESIAESIIFEAhSqEvFU52LqjZFVE2NqLTpVOj5cUXGf9HtTBaXUJ/3elKrxyTevLXU7XieBDkkgt+gck6gcwlSgJOWFcq/B7YRz44IKR8clZYSn0s4oIzBFCk+eMyoyR9QMmyuqVI4o634ywpI6oawY5bulysoRFUw+3rpd80IJygO5oXp7AtO65ZJf9bTkXhsl2XlnS3bOqb5DSp1P+bWLYt+7vLvEL7aVdyH33gzJ3NdT0vf1TI732uv39pTc6udLjMrLJNB6AumF50l6/jnll5fOkdxn8T8PrZ9JqGf2M0m/VNncmp/9k6Q++SA0EE9JgAS2FAFXeMYccK4fPdboXtd+UXV6zY1R7apZp2PpPfU8HPU6Yty1cL2e17qvjh91v3Kuud9J27sxadxq98W9+Kl/AhSq2uEZbXzkgKoJMZUKSbVun5RUXXf3K0esqtYywNQb3H69HV5p3qK9CWx4x+6m16/8HFEP2xxSjhsqMkdUwBFVpjOqlCsK18tyRvUtuWue75ayjiiT/ykhT5TZLQ/X3V3zdPc8P3oCljqi3NxQ2EUvfG521ptq6wP5oXoLlurFfSBA5de8aAQsxGp9so//wohUmft62eiJUhCwMhConJJ9vHVLs6s1V47TcQlE/QGBb+P+wYDzjXdsJxtvb5CNo22JOx7dIJvGNUhuYYNsnrSD5NYu9OHomH6FPdB6jXHXw/WS/Uzk7UbZPLHBm1t4TnruxKaRDfLSwV+W9UvmFw2n99foNtA6jVHX3Do9jmrflms6HqIWjBc+jrqH9tVrtejnjs1jEiiXgL6/jIWfa7JoO4ty3z+227IEKFTVmH9m9eytVqQq5aZyRbIksQrX3LZtOd742GE1fqIcngTan0D+7TEhJ5TjgNI8UTFOKD8nFK7PxK54TnR2ydPd8vxockNFO6Cwk57ZTQ8RjieNjvvJdz6F63Q3vEB0ckKZeuuEwrFddhcb3RxRgdxQ6oRqxS55cE3ZXFBFOaFC9dnF/2y/FyK9QbIL/ibpe3tKenJjIeI4puSW3d5+8+OdOjyB1vwBBKFqE0SoUsWKVPlXG2TTmAbZPO7rRqwqdU9ALdXGva4ilbzaYISqkvMa3SAqUs3usr0RqtzxeMw/Cjv8D/ZW/gXwM8oPCZDA1keAQlWNn2m1nEJtEW9q1bccN5V779RrNxbRrqZIpffKfvZS0X1YQQIdmUDuuROdPFEROaKsCBWZyNwKU0W5oOJcUSb3ExxRod3xAuc2LxTqSuSHMjmg0EZzQBVFb5c8dUKZ6Duf+hihKpwbyohWjvOpaWJvGd1jX7lh131kbM8DZGTn/cwueuqEStwlz+yWZ4UpR6BSoaoohnJDIcF5zT/pDZJbNkoy0/aX9OSekpkMoUpjoz0PxXu8c1m/oubT4w22HgKtEWWMUAVnkltC7ip1UkE8QoFQhfabyhSryp2XK1KpUFU0L50n5ni7K1J1ktldO0nTkvkVCWPlzm1bbrf1/ITwm9Qzgc+HTZRVDRfJqoYLbXSPte5C+eB/XSiLdj5JUgtqsAR545Oy4ZavyOd/bSiUC+0xopa/NsjaPzfIB9f9tp6Rcm4ksEUJUKiqMf4N03tUzS2kQkw9xCQ3FZKrx83R7VcLkQr3bXlleI2fKocngXYk8OmC4E56JYQndUQFckS5DigjODmOKD2HmGSdUZobSmPAHeXnhuojEKEyAWeUntfAEYXd8+CYMsJSMC69sI/c9J1DZcR/HWbKmMYDPEdUGcKT7pqnCckjd8273+aE0ujkiMqvqcE/dJ3XK/fuDMk8dLik77GuKcSkMslen9QomTl/dEbiIQmUJtAaMWXTndvJJohOccU6qWRZg2iBUKXtN48vz1lVam5GpFrR3b8H7oWlf3qfqNh0i7fcb07X7WVO106CSKGq7Q6q8LMq/eaxBQlEEwi/S0nnEKo+MkIVBKroApFq5jfOlid3HCYffXMXI1YljVnJNdn4pMjrX5ENIxrki782yBcXOiV0DpFq4T5fluUX/ZbCuLNcuRLebWkb/baxtt4IUKiq4RPJrH4mVrCJE3I6Sv2GB3pK6q2xkfQ2zT4u8XtDrMqte10wRi2+78ZZB0XOi5Uk0BEJ5JZe5QlVJQQq3zFVUW4omyMqyRUFB5TjiFJnlEbdNc8/j8wN5eSEitg1LzInlDqmkBPKCFQQp6JKL3nkmP6+SAWxyheq7DK9gCsq5IhSgSo2mqTlmguqOObXLa/Ja4WcVtlZPzeiVMYKU5ERghSuI0KkckrunRk1mRsH3XoJ6D/88Q31OCmiXdhRpYKQ55jyclLllzWIW9RRhbxWaO8uA9R7x0Wdj17HOUSq/IrugXvgfkVClXVR4Z4FkcoTqDqyUKUsNEYxMpzKfK7aPy6G7xPXTuvRnh8SaA0BfYfcqOOgDh+NnlAF59SF8pEteoyoItXd3zrTCFUrt9tBPvqP/+c7q9x7uMd6D7fOPTaT2Pik5F//ivkd5AtV1lVlRCsIVbaoSDWnS6dEoaqc+7rzcI/ZNyi4h3mYZ8b/1D0BClU1fEQtiy+tiRBTC3GntWMiYbqbfyrJTdXae7SmX66Jy11q+Gpz6PYikNkomccP85xO6nwKxxI5opru6SPLr+wja263+aTiHFCV5obS3FGReaF6y/LLesv710NkcpxQviOqV2FXPF16p3FKL2m6q5csv7SXrLm1l8TmiLKCExxQ9xwwqEio8p1REJpCTijsmOfumqfnJiL/U2JxckPd27Mmb0J27lmO4NTDHtt4N2IPSSMmlMy0g0TSG2syPw669RJw/9Ap9zjWUaU5qayTCsIRXE6IrqNKha3WOqvCIpXeI8lRFRSpIFQVStOSBWWJdOXyYTvmD9p6f2PU/pu5Pz+4G871o8caP7OOKriqwqUgUv1RJn3rj0ao+mC7HeWDL+0gHzrOKr1H1H3dOvcYTioVqfD7DUJVYOmfI1h9ap1UWGaMkuSoippL4L4JwjP7UqjSn5OOHClU1fDpIbF3a0SWjthHBatSbqr2+m7pFRNr+GQ5NAm0D4H8ypnFuaLsEj3jcoJoFeGGevXvfeWewYPk1r0OkGt2GuIXnE8+cB9Z/Je+ZtkeXFBYumcinE44L+WIgtg0vbeMHTjA5IMyeaEGDjCup04nFKwAACAASURBVKdO6i9j++4jt+w62L/nzbvtL1MPHiRvX9HHOqIgUjlL9+B6mtpLlv61j0w+YB8ZuWdwzuiP+pfP7eMt54NAZcuoHgNlbOMBMmqPIQGh6ubvDTX1uIYyeWh/szte07heMnLv/QLXtE1cnPmjAd4uesgJZZKYa24oL2ae/rVknz1bcq+OkvyHz0j+i7Y7rPKfvyHpKfs5YlWjpO+2bikjTuEcQpVGR7Sa6B3nXryyfV5S3mWbJ2B2/dOcVDZqTiokTte8VHqsydT9XQKdvpqzqmyoZne/7uYeOj7up8dm1z9nfNxTRSokTo8qUbv+lT0fNiQBEqgqgShhRm+Aa/ho9HJUeY4qL0+Vd+yLVN/+o9z97TNNwdI/OKogVEGw+tBxVun47tixdRCpXvuK+Z0DkSogVGk+KpujSkWqOV22F7ip1FGlY+t3Lee++p23ZF+dr0adixvdeYaPtZ9b31593fvwuH4JUKiq0bPJt3y6zYhU7SU+VXKf5gVn1ejJclgSaD8CuQXnervquTvnGXFJ80NpTqhCnHxwfxn5/YMCwo3mbtJ4w7cOlskH9fd21LPCk1leF+mOinJE9Zbrf1BwMUEYuq1xYCBPlN5LI8SkhX/o5++m5y/Hu7+XEZJG7pI8Z1yf9sP+ASeUOwe9T1S8o/dA45J64+KeRkCLahNX9+Dh+3g76iXlhXKv2aV3mUd/LnBG5ZbeKvmNqyp+afIbP5LMI8dIGsJTQknptbu8dqm7ukv6rh6SWz2/4nuyAwm4BMJ/RIT/mNBz3fVPhScVqVSgiopm6Z+KWkhursdYCmgTrLtziTyGSIWcVI4YFj72hSrkzyoSqTp5QhWcDUa08mJHFar0eehzi2TGShLYCgnou+8u/VOhSkWqSd8+U9wCoeoDCFVaHGdV2YiQk8qKVO7vnihHlS9Swb1pRSo4OeGo4ocESCCaAIWqaC5trs2sepJC1f27tpnBpxN2F5RKRCq03fDIgW1+hhyABLYkgfyG9yT7YF9vt7yEHFGaGyo7vY889JMBiWKRK8Yg+fijP+9vnFDhHFGB88i8UEGhyh036RjuqKbxdoc964p67Bf9K5rzIz/rJ5n7vFxRlQhVcEMtb6VQFZkbCrvqaW4ojU5+KM0ZlXnwcJFUU+tepVSTZB4uIVZBoAqVzKO/bN392GubJ6AiRyUxsPRPE6cniEf4gy5q6Z8uATQ5q0okWJfs2pIiFe7j5qhSJ5VZ5qd/KCLqsj97DKGqku/PtsElNlE8tvkfLAJoFwLe0r9CjioVqe7+FpxUwWKEKripTPGWAJplgDHOqqIvoMv9rIMTLk7jqHrVW/qn+aiwBFBFqigHJ4WqIrKsIAGfAIUqH0V1D1Kv3VSxuFKpGLM1tl81ei9ZcGYfmTLkALnl+4cFyqyf7VORaJVv+by6D5WjkUA7Esi9Oc5zPGkuqHAMOaHW3NZbrt95cJGTCkvpRnbezxR3ZzwISjd9/0CTD8rspGeX4PlOJ5uIXHNE+dHmhrrOcVS54hTucc1OQwWuLbdej6cd7rmikA9q5XW95YaIOd+yx/4yutv+Zple1JzXj+1pXE6jug+UMT32l1t2Cd7rpu8ONfW4hnLPkH4mKfkbf280c8P8okrUnO8dMqA4R1RCbqiUXtMleCsebNtbk2qS9MyfSWpCd4FbykQcx5Xx3SX76p1tuyd7b7MEokSGUnW+UKUilbO7H/JEmQLhSo9jclS5QlWSWOWLVM547tjusQpVAZFKhamYSKGqtPBU6p0IX99mf6D4xdtMIPwuJZ17S/+w218hcfqkb/9Rooq39G9Hb/nfdjvKyi/tICsRt9ux5G6Auruf+7vGPfaTqV9oRap9v1wQxEO/d5JyVCV9V15r2++pNr+YHKBdCFCoqhHm5hfOoFCV4KiCS+rZ0/r5jCBQQYgKi1Ph8/G9hpYtVmXWvFCjp8thSaD2BLKzT5ZsSJwy55HL83rLtGEDioQhLO9DYnLNCfXUif2LBCQ4msLiVOS5Fag0P1TYzQRBafyggfLC6X1kzchesvwfPc25ClQa7xq4r8kXlbmvp0C00nqN9wzpL01jvXxQcEFNH9a3yHH1+LF9JY2cUZM9wQpilPZHxHlaHU/Osrz1dzYKxCpT/ubEvzXKY7/sJTftcmBgHOSzWn+Hk8TczwmluaE02uV5EKl0Kd7EHpKZfljyi5LekHxdr6aaJPv8RZKe0EPSE7pHl/FefWpCD8mvf097MpJA1QjgD6Ooj1n6pyJVyEmluaLgbnKPA0v/nBxSWJ6nywARdTdA/77ZtZJ/uzgnVXh8vReEKhWpjJuh6/YyG8XNTxU676hL/3xGPCCBrYhAnCCDr6i/kzSqUOU7qUIuKtdVVRCqPHFq5ZdsLCFWGZHqta8kLjk2QpUjUmnidEQ4ON1zClVtE5zi3o9S9VvRj8hW/VUoVNXo8W5LidTjnF0Qo5b9o4cRpJ46YYCgwC0Fger2zocYUQrn6I9rYVEq7vzZ3xQErrh7oz79zj01eroclgRqSyC/9kWzJM/kjcJueBCnzK54Got3zRvTe7+gyLLnAdI0wS6zs+4oCFC3Ne4TaHf/wYNMcnJ/l7z7sUteL/HPI3bNg8gUdlTBAYV6d8c8OJ9u2jUoIt20+75em8mNMrrbvoG5wEm1fkyjlxNqso33NMqY3sE5T9p/oBGiIEahRApV/jK80rvmQYwa3S14D7iyXjmvZ0B4ckUoPU75uaG8JXiaIwoxV8JNZcSnh34mUqZglXnuIkmN7yap8d0LcZw9RxzXXTJPn13bl5Ojb/UEov6Bjy+tfwy6EcebJmwnuYWFpOkQjUoVs/QP+ahQbP4oP4bqfLGqzOV+7r03jmmQlw7+sidOmT8QIVQ5uamMcIU/HG191+1FhSqXgz708Hd3ubht3HZuGx0zXOf2jbpWTj/3ntrejTquWxc+jmoTVVdpP4zBDwm0hkD4XcO5fvRYI4QqFancfFSFY7irvFxVnlClOap2NLmqTHJ17ARo81bpboC4n7mHXe4H9xSW+amLSpOoa4RQZZb7JTipdMlxklCl98W9o0rS9aRryitqzFLXSl3vKPfFPPlpO4F33n1XFi9ZUnFZ+uqr0tRUOi0Ghaq2P6PIEZqmdfXdQkliypa6BhHp/Rs712SOGBvCk4pRcYIT6l8+r6eZw1tXdfOFqkmDBpv+uLbs4h4y44f7+dfQB66qcri1LL068tmwkgTqnUDulX96LigjUEGcckvBIWXq7ZK9sBvongMGBZ1S1hH1xC+CzqsxjQf4u+gZt9R9veTFs/rKhIH7yMSB+8v9gwfJ25f2ti4oLzcUBKmwowpiERxQ4TJ1SFCMMu2sG+qWHwSXKt6z/yDPCQWnlHFEeXH64cE539Vvf7McT3NEJQpV/m55cD+pAyoYJ+4XHB/usEd+3DdZpLICVTg/lJ5npiW7qZBgXd1RmTLFqtzbDxoxKg331DivQJzCscbcipn1/npzfnVMIO4Pl6T6polfltSjDRWVjy7ZRd46Zbuyy9v/s5M0z+pa0T3ST3SStbftKO9d/KWKSsvKFyL/KExicP99U+StN98q6vfFF1/ILSNGFtVPnzZd0ul0oP7xxx6Xd99519TNm/eC4Dx8z5kPPSwffPCBYNybbripqHz44YeSyWQC9XfefqcZZ/ny5aZ+xE0jZNajs0y78Pi1Oq/jV55Tq3MC7juJqeJcP3qscc0Rd8nMb5xtlvqpe0qX/eEcxxqNUAUXFZb8BSLqCuWj/9hFUgsWSZKTSh2cKpKvu75BFkKkMrv7YYc/p3TdXuagoK7r9iaZus4f0T12v69eK3U93EfPtb+eh2OpcaOu65hujBq3Hvtinvy0ncDKlSvLEpzCdyq3H4WqMLkqnOdTX5QlpJQjtlS7DZbYufmfqj0+RKpJ+wwOCEtxQpW6qXQOEKQgWOm5GyFeueOUI7Jtns+d/6rwOnOI9iaQbZHsoz/0RSY/N5TmjLKCUxrROp+w1O6anYYE3Em37jFExjYeUFRu6xxc3gZnFPJFqRPqk5G9ZMSuwTa3dYMLqtF3QmHZXdhRBbEorS4oRLidJjcKds2LWpbn5YsKzXn3ITK2x/5F5c5u/x0Yw7iyNBfU3T2iHVV2CZ7uihcX55zUu2g55J29Bpp8UGnkhNKCJXdl5ohC/iiISkmfzLMXes4o44TqJukZPxVJxS8FzH3wtKTGdkss6fsOlnymOem2vEYCVScwf/+vy+f//F+BJXvu8j09dpf1tby/WBYO6xFcgucux4s4/uL60vfw7zW2k2RXz5bmaXtIdr637FD/mER0C/64DJxvnlcxoyOGHSVDBx9kxCe385/OOVd2+e4P3CrZvHmz7L7rHgLRyf2c8fs/GHEKdcOvHC47f/t7svjlJW4T+dXJp8izc581ItO4seNlwvgJMmH8XXL+Xy6QA/Y90NS3tLTIbt/fXSZNnCST7p4kzzz9jBlj6pRp8rOf/My0P+4Xx8lvfn1aYGyekEBHJaBCyF9GzpI+F00pq5z7tztk7jd3kqc7dSpZnt3lv6R5eidpmdpQuszcQZYffZgs/9qAssrHv7+ibOzr16+XH//4x6acddZZvqjlDnDdddf5bZYuXepeMsePPPKIf/39998vuj5r1iz/+meffSarV6/2z2fOLP4fYRMnTjTXjz/+eDPWtGnT/PY613A8//zzTdszzzwzse0ll1xi2p133nmR7U4//XTBnPT5F30ZVtScQLmCU3gi5fajUBUmV4Xz3Pq3IsUWV3jZUseucwnCD4SrpLlAeMJSvbD4hPPFf/HcUG5/iE+uoATxCa4o3Dd8Da4rt2/SMZb7ueOqEyupz6Y53i/NKjxSDkEC7UYg98EjvkhlckW5uaEgVlmByo3LLykWqlxxKOkYzijXBbX4nD4BUQh9r/3WUGkapzmhvBglVJmcUU5uKDieYoWqvzUWCURJ83SvXff9QZI2QpXnjCpyVHXfP94N5TihVg7vKbftHRTlzPLD0TYXFNqanFDh6OSJsrmhjMvJLMnrLpmphya+L3BTqQMqNa6bdUR1k8yMn0WKVfnPlkvq7kHRItUYK16N6SbZBVcl3pcXSaA1BPSPAI06hp7Pafx3mTfgK2WJVSok5Td/Iqk1q+TFYY1WrLLL8boEI7ZxRz4pRCNU3R7MYWXGC9VtsiIV5rn5vj3MDoMqVqkopc4HV7zSOmmNUPXDo+RHR/5Irrv2esUj81+YLwcPPUS67NXNr8PB1ClT5de/OlWOP/aEQP0Zp/9BHnvscVM3/Iqr5JSTTpH+fQfI+nXr/XYQqubOfdY/xwGew1FHHO0LUhCqunXuHmiDE9z3wgsuNPVo891vf1cQ+SGBjk5AfxcNu22KNFx/nzRMXSANUxfaosduXCC/WLhC1s6dLdN32lGmfu3LMuWrXy5EHH+1UPfAf3zZE+KxTBm/b5yIY1OcnHqzj/qzLPzXw+XDhiNN+chGnIePPz/5prLxf/LJJ9LQ0OCXSZMmBfq+/PLL8r//9//2rz/55JOB6+DUr18///q5554buI6TUaNG+dchJrz11lv++de//nVZsWJFoA9EJMzpq1/9qqm/4oor/PbuXN1jzAGfzp07J7YdPHiwadenT5/EdkcffbQR6U1j/qddCZQrOIUnVW4/ClVhclU4z659sWwBJkloqcW1sFAFEQn3gUMp7GbCtVLL95AA3Z3nlCEH+oLS6L0PCVxDO9cZhbZuXz3GPGYM2y/x3uWIXJueOKIKT5NDkED7EsjO+7PvlDKOKeSIguMpISJxedhR5Qo7ScfGnWSTksMptfS8XkXJy6/f+b89h5STmBxikTuucVT5eaEa7U55jfLgYRHt7u4hb1yEHfiCjip3vKTj0V3384Uo5Iga0z2YBwvnbq4odUL50e6YN6ZXcG7IS/XSH3p6O+pZ0cnLB4WcUFoickSZpXdejigIT2W5qWLcUen7DhEIU/rJf/aGpCYOktSYrpKCKKXxTnuOaEv+4xe1GyMJtIoA/pDRP/r0uFSc0/PfTY4nFatMrqnQH3PhOghVGNeIVUf0sMmFC3mivGTDWBpjhaqunlCl48RGK1LpnJvv38PLgTWmwTirTE4Z3YFQo5NrxohVm+eZuekY5UQ4qhYuWCi9G3vL66+/YQSgA/Y7UF5+6WXpune3wHg/+8kxZonffoMOkI9Xf+xfU0cV7gehauyYsXL5pZcbF5XO4RTrqNJzxEcefkSO/fmxZhw8dIhP3bt098fVtipU4XzF2yuke7fGojbattqxVS8jO5GAFWLLfR+NUHXGcE+smmaFKkQ9hnhlzyFUYdy1c+fIAzt9Q6Z89Ssy9WtfkSlfK0Qco0Coiv2dY0WrzeO/Lrm1C82Ys4/+s9y7w1AjVkGY+qjhKCNQRcUvTr657J/DsFC10047mWXA+B5Y8hsWdCBUuezmz58fEHx22GEH2bRpU6BNklAFsamxsVGam5v9Pq5QhXs9/fTTgrpw2Wuvvfx74xraqlC12267yRlnnFFURo70lk3r9/rOd74jp556qiknnniifOtb3/LHHDdunD8n9zvHHfOHqzoEyhWcwncrtx+FqjC5KpxnVs+OFGBUiNmSEeKT60wKC1E6NwhXbrukY9fd5ApV6KPjaXSvRwlV5SZVj+qr99C48VFPia/CI+UQJNAuBPIbVkpmSl/PNXUf8kFpTqhw9MQrCFjqhgqLPkhu/typ/UuWJX/q4++ep46o23sWBBzka5p84ACbM8pb0genVJRQlYkUqiKW/t3dKJ/cWCxUjdxrP3n2lL7J5Vd9ZcnZvUVzQSFGCVX+9RhH1LRD+hUJcqhTZ1RsRE6ohBxRRqhafGukMwovUX7DKklbkcpExxGVNkJUNyNMQawyTiojUkGgssWIUt2sOFWI6YeC7ox2eWF5k62OQNw/6pPq5/bcwd96PSxWxf1xp0IVxvXEqkZ/DE0yXIieYAVHVdx4pn6ct9zPnasvVOGPSVescsWp8HGrhKojjfMAotEhQw+R66+9Xv7y5/PNH06uUIX8UkcfcbSpv3r41TLi5hH+H1dn/P4MPy8Vlv5BqEIeqyOHHSV33uHlmQoLVbi+78D95PXXX/fHgVC187e/KwP6DTTlkn9cZq5BqPrvAwbLOWedYyKWBLqsanm81f2g8Au1G4G49xITwDWNOPaEqiulQcUq31UF0UodVZ6ApUIV+hln1X9+w4hSEKwCRYWqqM0f8HsFTipHpMJ4z0Co2nGoI1ZBqIouX5x8U9k/h2GhCsLRaaedZvqPGDHCF23UvRQWqo477jjTpnv37rLddtuZ49GjRwfuX0qocu+J7xoWqlAXLjNmzPCdXkceeaQR1dBGhapjjjmmqI87hgpVQ4cODbQDj6985Svme2Dpodun1HG7vcBb+Y3KFZzCGMrtR6EqTK4K55kPHysSaFQ82ZIxSWzSa7oU0BWUcC1pCZ+b3PzRn+4TELjcXFJYRoi2ei+M6fIILw2EIwttsOwvvPQPApvbN+p4w0MDqvA0OQQJtB+B3PIJfq4ozRkVyA11b0+bB0pjYYc8uIxcFxKSq+uueImxSFzydsmb86veMu2wvrLsvD6SntTDW2qn8e4ekUIVluOFc0E9eGhB9ML8ICphxzw4nsI7Ao7cw3NCaV4odUCZc+uCQv6ncIkSqpIcUHBN3fzdoJtrTM9BApGpqMQ4n4ryRfmCk3U6TRwo2ZdHFglWmbkXeq4o64JqcRxRcEbpecsE5MkaKC13dJXUHV3j4+1dzPXsK2Pb70XlnUjAIYClf1iep0XFKl3mFxUhVLkfiFWBnFXYhc8ZE8dJOaqw3C+3erY7pDnG0j/3/ipWuTmpwsetWvo37CgjVOGPI+R+auze01+y12Wvrv68rr7qGjn7rHPkqSefMuLTwP6DzB9XaKCOKhwPv9JzVOF41UerzHiLFy8WFap0wNtGjZZzzwku34FQFbf0D0sO77lnsuwzcD/ZuHGjDsNIAnVLIEpw0MniGj4ah912vzScYYUqX6xSgcqN3tI/d2w4q7xlgJ6jCu4qLcZRNbqw5E8Fc7MEcFzBSaXjGUfVjkPKEquSHFX63XRcV6jaZZddjECDpX7IC4WldxCR9thjDxNx7ApVyDWl4hSWDEIcQpuuXbsGBJ4kocp1MCE3FeYVFqp0zhoXLVoknTp1Mvfq1auXbNiwwb+fClWHHnqoEdshuLtFv3ecUIXrcJXhe6jYpffVvnqu0a1HHT9tI1Cu4BS+S7n9KFSFyVXhPL3ykZIiSpSw0pY6uJrcJOkQcrAsD+KQjusuu1OxSCOEKYhMEKrQR+sR0U/H0BgWjnTZYJRjC/Nw56Zjax8dc5wjYuFYRTO9Hp6/+920jRspVFXhZeYQ7Uog+9SvjFClLilELMczTic/NhY5oHB9woCgIAQn1Iyj+hWLVRCmsISvSKAK1fm75UGkCu6Sh/MiR1VMXqhIoQq5n+7qIXf1D7qtzJyP6Oe5pUzycs0N5eSEMg6pwjkEqdFdgiKdWfoH15NdrmeidUKtu7W73LJ7cKngbXsdKG9e2OjlioIwBcFqbDff+VQkSrnilTqd4uJdBcEKbipvmV7BCaXL9vxohSmIU4nldnsdcUwvyTetbNd3lTfbegngH/L46D/o3XP3W2v9nMYdPFHJLNPzluqpWIU/6DSPlJ9M/fYGCQtVGDeQs8pZ8geRCu4qzVGlY5o/FuFyGBctUmF+m+3SP/MHpToi1FmFJOrWTWVyVeEYywFtjir9/soiHPX7I2LpH3K54IMd+fQY11xH1YH7HSiX/uNSgcsJcZ+B+5olg+gXJVTpPeB+GjhgkPzi58eaZOp6Hyw1xB+vaKdty1n6d9mll8sFf/mrma/21f7uebl1GCipn7kR/0MCrSDgvlforu+ke6x1/tK/3w/3XFUBsQpCVaGoo8odx3NWeTmrkLdqqlkO+GVv6Z/+/rBL/fD7Z7MVqdwxMJdnjoKjaohM3nGoTN5hSMhZpUsBPYeVClU6hn6XqOgKVVgWp6KU5qWCaPPAAw8EhCod9+KLLzb13/zmNyWVSsns2bP9dliup/dLEqruuOMO/54Qn5YtW5YoVEGMUHFr5513lo8++gjT8X9XqFAFoSmqYE4oKlQNGDBAkCAeBQIYkrFrPySR1++g/dxz975abybD/7SJQLmCU/gm5fajUBUmV4Xz9IezioQdV0Bp6zGcR8jhBHcSxJwoEUjFIAhWKvjAnQSxB04lvY4Yng8EJPc6RKlK2oRdVe5YOMb9NTeWO67bLuqeYZdXWOhyx8IxhaoqvMwcot0I5Ne+7Lml7G55umteohvKEZzm/KpP0VK2m783VCbtP0CW/qWXdUQ1mtxQyEM1/bB+ckfv/jYpuXVMIUE5dsvTaHfOM3WhXfQihaq7PKcURCjNERUpVFlX1JPH9g24wOC4gtNp+qH9ZOmfevp5od64oIe8dGYvUz9x3/6F3fIgRI3rViSa3bjLgfLxtd41IzJZ4QnHd/YcELjnLf/vIJlyUC95/fzusaU4N1QhL5QvMIWcUVqvjqjUhIGSefjkCGeU54hqsc4oE2/vKsHYxZ53kZbR3jFiCseju0jmqaCjot1eWt5oqyPg/gO/3GN36V9huV4nP8G6EZScP+5w7i79c+/jiVU9gssAHaGqaCwrUrljuMeBpX/uHFSsCi/7w3lrlv790Fv6595bj1WoQhL03//u9/4fabg++Z7JctaZ3u5dWPqHZOqoH37FcBlz59hA2ysvv1K+83//ywhVaIPE6Oeefa7JN4WcUyhr1641Oao679klUI/22PUPfXCMnQcHDRgki15cFLgHrtWibHU/KPxCdUUA7yw+AaEKYpUKVtff74lUmq9q2kKTTF37uV/G5Kz6z294IhWEqq96OarUmamCuytSuf1xbISqHYbI5B08ocoVqzTBukYIVeV+XKFqzJgxMm/ePH9JHQQbOKtcAUqTqUOYUufR7373O7OTHxxW6spCMnL9JAlVkydPNiKRLrdD3insvId7w9Hl8sQOhXBr6bWoHQhLCVU6JxWqVJQKR9wHTi1+2p9AuYJTeGbl9qNQFSZXhfPMqqeLhJ2wiBJ37iU17ypvXdXVF5jCbcNCkyvwRB1DyHLHKCX4hIUqOKIgjsU5o3BPjJl0DwhkELDcfFZuexy7c8eugu718JzQNkrMcvtQqKrCy8wh2o1AbvF1nlPK7JrXsygnFAQr5IaCE8qPjitq/Z2NMnLvoLNIlwLe8K2DTeJy5LFyc1nh+L0rrVuqhEDli1XWDRUnVAVyQ93VQ+KEKuymt/627jJyr30DwlE5c/7k2h6BXfMm9B9YNAbEqqn/vY+M7bmvvHJ2o3FIzTmhOFE8XFzKJSpe/d2BXn6oO5NyRDnCFZxQEK1KOaL0OhxRSQWCFK4bYUqjJ1J5dV0k986j7fae8kYkECYQXvrnLtlTZ5X+kacxylGl4xYtA7RLAMNL/+KW++k4iOGlf3p/xLhlgOqocscpdfyPv/9DVq1aFdnst7/5nalHzinsBOh+sPzud7/9H5OzZdTIUfLSSy+by/ffd7/JV+W2RbJk5Jd6bdlr0tTUJCf88iT5xTHHmkTqJh5zrEwYP8HktdL6Y4851rSBy+q5554313VMnF/6j8v0lJEEOiwBFUiMUKUClRuNs8qKVdZVBUdV3GeNk2Bdk6kHfnfASbUm+LPsjgWharJxVEGsgrPKi5pg/cOGo0RLa3f9g1CFz1lnnWXEICx9wydKqMIyvbC4457DkfX++++b/qWEKjRC4nLt/6//+q++GGUGEDG/z7CcD23+5V/+RWbNmqWXAlGFKuStgsgeLto4Saj6xS9+IRDF+NkyBMoVnMKzK7cfhaowuSqcZ9fMD4gsrngSdYwlbM+e1i+Qv0lFG4hMbp4n9A8LTdpW8zlFXVdXFfqHE5aHxaMoAeSH/gAAIABJREFUUUjvERfdXfgwnraDOBX1naPqMH/thwixClwQ3Xo9LjX2xscPr8LT5BAk0A4EchnJzBhml+N5OaJMXigIUXA3ObmhzDnqIsor5/UU7FynYk858aUze5qlduqA8mJ364gqzgel+aGihCpzzd8dz9sl78FDgksSdVmelwuqu7z258aK5gxhSYUn45Ya002iBCj3uz97Yh+TFwrRrS/n+LpdBpWVI8p1QOHYO7fuJ5w7TihzbN1QRce32baIpnROjKlJh0g+m26Hl5S32NYJ6B+DykHP5zb+u8wxYhKW/XUyxzif0yW0DBA5XmxJEqowfmrtx/LisB7+GBhLl/4ZkSkmJ5XOTaMKVeqC0PvreUCsWtYgZgmgXfqnY3S0iOeiz6ajzZ3zJYG2EDA5qn5/pTSgIFeVHptz7AZYEKuShCrMYc3c2TL9P3eUKV/1lv7p7w6TOD1BpEJfdVTda1xVyFWF5X9avN0A1VH1eRscVbgXdu3Dkji4rfAJC1X4XdCvXz9fWFKBKRzPPddzZpcjVGHMU045JTAmHFX44BpcWzo+xov7qFClIltcOxWqBg8ebESpFStWyNe//nVzD4yBXQj52TIEyhWcwrMrtx+FqjC5Kpxn171RtjgDEQrL81R8iYq47opVYaEJDiv3OkSgsOgDR5SKQ+Gk5WFnEkStqHmgDrmjVBDD8r3wfXEPVyjD8kS4w1BwXwhP6sxSp5bmmgrntwrPAd/TXVYYdnHp99O46Zljq/A0OQQJ1J5A/oPHi3NGJeaIcoSq0PK8ty7uGetSCgszEH2mH943sIMenE7GFRXYLa+QE8pcn9C9aLmdSZLu5oSyOaKihKr0OG9ZnsbX/lzZnB8+GsKTl0dKd8ObtM/AoqWP+n0nH9jHuJzaIlT5Dim4m+CGcmPAEWUdUFjK5zuhgg4odULp0j1zfptdyodoRarIOMpeRxzVRTLzrqn9C8o7bDME8EdGpWVu4w5GUIKYFFfUWaVL9+KW/rn3NmLVEY2e8GVzVJn+JZb7uWPELv2LWAao+apKLf3Dy+Deo9xjt597XG7/qHbhccLnUX22RB3mxQ8JtIZAue8rxvaX/sFBVVR0N8D7pWFacTL1qPuos0qTqatIFdXWrQskU9ek6iYWJ1hv7a5/cFTpPbG0T4/DQtX8+fN90Qh9IPK4BY4kiEo77LCDEb1KCVV6Hwhk2D1QBSld+ufuPvid73zH5LBCwnW3IL8WxlGharfddpMzzjijqPzzn/807VSocnf9mzBhgn/vc845x//+Or9SsTXvIvsUEyhXcAr3LLcfhaowuSqc51vW+qKQiiZREQJNKZFKxRp3KZzrWMJ1182k9wmLPhCX9FrYMRUl+ISXF4ZdVzpWVHSFKp1/UnSFOFeIcvtAIIMo5uXkOtB851Jzan7hD1V4mhyCBGpPIPv8+QWHVEh48pfchXJEGTHJ7p7n5oSCI2r96B6C/E9YEoeldbf84L/lmp2GmjJy9wNkTM995d7BA2Teb3oVdtCDyITcUSFHVNE58j2N7y6jug0wO/hBoEKBUFS0Y964bvLQsH4yptv+fhnfb6BZhhdOUL7ulm7y5M/7CK6P3HNfGfH90Jwb95V7D+wvz5/SM7BrnuaCQnz4qN4yuss+fl+MgfOXTm804tL8X/eSMd32q6iM7ztAUq5DyskNpUJTkSsKbqkiZ1SMQ2oUHFOdpQUxqdxqryM6Jfext1So9m8p77AtECj1j/uo65qjanbXTqHcUsFzV6wqR6jCvTxnVaOfTF0Tp0fNI6quSKjCkj9XpMKxswxQWpmjKurerCuIntvCzw6/Y20IxP0c4W645sayhCq7DFCTqev4Oo6ea4Szaub3/kOSRKpw32eORjL1of6uf3HHC//1cNFk6no/N4bHDeeoCl9H37BQddxxxxlBB6IRlg/r+NrXFbJGjx4t5QhV2hebRuhugypUId+VildxEQ4vzEOFqrh2jY2Npl2UUIX+w4YNM/fC0sW5c+f6302/oxt1zlqHc37aTqBcwSl8p3L7UagKk6vSedOUPX1hKErMQR2cTK4YgzxO6lCCiBUWfDQBeTlCU9gV5QpduLd7XwhF4TmGHVlRYpjbR+eNurCQ5t4r7thdxofvh/vh+6O+lCDlzsM9bllyeZWeJochgdoRyG9cJel7+ntJzEuIVEa0sjmi/FxQ4XPXEYVr1hmFfFDpCXruOKSs8wk74yUWu2teCtEpEKfUGWUidsuDY8rsmqcxuIte2u6aZ2LcbnljugnEq5SfG8oem6TlVd41L+CICuWMKiNHlOuIggvKLRCsAuchRxTEKTijYuOtnSVlhSmNKlSlHzixdi8mRyaBMgnM6fnvMrvr9l6xy/3MOY5Rb2JwGWCppX/urSFWLRzWKOtGfE1yq2e7l0oe69I/XbaTFHUZYGtyVJWcCBuQAAm0ioAKC4j4aHSPte6PU2+SnledUlY595l7/bG0vxvd48/mzfZzUqFeS9QccG3kBePkD4dcVEb5m8y8YlpgHjo2Ynh85GL68Y9/bAp26gtfRx/sxKdtsDMeHFM4VwdWVB8s1UObiy66yOST0v6fffaZSbyu588991zRXGfMmGH6Hn/88eYaXFDaPi6ef/75pi127Ytrg3osR8R3ghsL55dddpk5V0bYRVD7a1u9Fo76vbXewON/2kygXMEpfKNy+1GoCpOr0vnGR4cUiT+uiILjsBClS+C0Hc5dYccVc9x6HGsfN4ZdUe41OJTcMcL3jhKb3OWDGAviFOqwvA/FHT+8PBEiHL6vLhuESOfOL0osc8drzXH67fFVepochgRqRyD7+kSTD8rNDYVjuJvSNmpeqMhY0gnlOaBS422EI6qcAjHJ2S0v7IDyz8d09ZbhJUabYBxtQrvjtdhzP9pk5LpbXnG0u+TdUdgtr8XfJc/JCWVdUMbtVGmOKD8/FFxQUTmirLupDU4oFZv8OHJvzymFOLKztAQi6rzSfIs9vmVvyS6ZULsXkyNv8wT0H/SI+GhUMHr+5q+/KstP3K7s8t5Z/5/kW7x8KjpWqQixKr1yXlEznUPRBVvxwcWdZcVvv1R2efcPX5Lsp8X3iRtf6z+ZOVk+uPM6WTnmeslu2qjVhZjLmesf3HmtrJ46ztSvfWyaX4e+cSXTtE6alr4o6Ou1QdSCfsH6jW8tk1xLc1F98fjeGJ8/9wQebmhsHTd4n9VTxha+E49IoE4I6O+BmUtPkRHPfDey3PzMzn79xQ99T66YebY/e+3vVzgHSdfQLOr64OfWScMDa6ThgbU24liLU3f7cjl53ELnbtHjBRoknETNJaF54NK21jfw5XnSagLlCk7hG5Tbj0JVmFyVzjc/95uAcBMltLhCEUQctw2EI+R1ggCk7VwxKCw0ucnSdZywEAanUjnXtE34Hu489NiNrqvKXcIX54gKO8r0vtWK2Y/nVOlpchgSqB2BzGOn2BxRUbmhIhxQxiFl3U92qR6cUFiOFxlDTqgiB5SKVsYJZfM+WceTL0a556HcUJojKjaW44BCGytQ+bmgdFe8cCzKDRXKCeXmhorIEQXhyjigdAlfubmhNHdUhAOqxXdE2WV5WMIXs1TPF6Z0+Z4RpSBMxRUrXBmBqrO0IKKM7iX5puhdxmr3tnLkrZ0A/liptGy8c7vi5XTh5XV6PqZBsvMbRDKfVHyfSueF9i8e0cMuR9y+ZJzbY3tZ9df/I7lP5lU8t8UnDJY5Xb17vHHBqUb4ceebz2b86y8e4S1nWfrbI0vOCWM2r3xHVo69voy2WGq5vXz84ESBuDXHLMUs/b3f/MfvJZ9OyZzu/1ayz8Ifdq+YDTjwQwK1JKDv2Mylv7JiVEGUGmEFKhWqIFINvno3ueTBglBV7bkZoWr6GmmIKhCsUH/7cmk4ZbKcfOcL1b49xyOBdiNQruAUnlC5/ShUhclV6bxl6TW+KBQnvLgiD0QoJBrHLn9Jeat0rPDSPFeE0jZhV5MrGIVFohnDCjmsVPSC8OS6ntz5Rh2747vXdcmizgsRde73dHNoue3acpzfvLpKT5PDkEBtCOTXvuLlhNLcUBoDeaIiHFG4bgQmjREuqbIdUcGk5KlynFEhV1TAJeUKTnd2FXVEqQCl5360wpK7a14gJ5TjjDL1zm55kTmiys0NpU6ppLxQlQhOvvBkhaWAIyrCIeU4o3zxSUUoJzaP8IQpE0fsLRrTj/+5Ni8lRyWBCglsvGM7k+dJl9Xpjnp6rlGX1pmd9TKVOaoqnJLffOGwHjLb7EiIJYgxpev2oiIV5gqhqtIPhCp3/LDzCEKVud51e8Gc8Fl62pGBPm5/b8mkN18jVI253i6jjPkOznf7xApV7hiBsZ22qH/7ynOMUDW727/Fz8f2WXB4t0rRsD0JtBsBCFU3P/NdUVEK7ioca52KVPtfuXv7CFVwVBmxCtEeo86KVA0n302hqt3eDt6oFgTKFZzC9y63H4WqMLkqnWdWPlxSqKpEBIK7CWKOLtELC004D4s6Sbv7QYRyxST32HV3oV2cswp98B3gnnLdVJiH2weCFESzJCEuSmgLf59Kzjc8NKBKT5LDkEDtCGRfuiE5L5QRpKx7yuaF0hxRhRjMEZW+/xDJzv2ryRGVuf8Qycz9q6TvHmRzRjmOqTHdpFSOKOOSinREReSIcgWqsAvKPS9yRIVyQqkjSqNxPnUNuKBcR5TJ/4Q21hnl5oPCseaI8qPdLQ8uqPjcUJ4jKqVCVUyOKOOOghMK12MdUXrNcUbdos4ojdYlBYHKClOBiLpQya14vHYvJkcmgQoIQKhSMSou+iLVsgYxu+uVKVSpU6KC6QSa+kKVyZVl82jpcZftzY6CrkjVaqHq+MFmLBWE5vbeUTa+scSfiytUweWFjxGqbG6v9S89Ly0ffxhZ0BdLH5teXeQXuKD0Xu/e+HfZ8OoiU9Am/cWnxtGVWfe5RJW3h5/r911weBfT3jiqIFR13V5eGLpH5DwwP8yDHxJoTwKuM7HU8cxXT5ERs78bWXyRavjusv/w3eWSGWe3yh1Yag64Pvh5LP3DEj8VqJzoiFQNJ0+Sk++cX/E88Ec+Cu6F3feQq8kta9eu9cdEnil3zjhH2y+++CJQv3r16sAYaNPc3CxI4K79kYzdHRv1GzZs8Is7B1xDTi3UIeoYiO4Y6K9zcfuH+7j9q3Hcnu/w1nyvd959VxYvWVJxWfrqq9LU1FQSDYWqkoha1yC3cWWRcBQWWsJL81T4QT2EJziU4gScpF399D7oGydAoQ3yRrnX3WMdQyPuhzm5JW5u6IN27nhxxxC6XCeW3q+tcfPzv23dg2MvEmg3AnlJTz+iOF9UuU4oXY4XckDlV3v5DjJzL5Tc+16yzezLI73cUAk5ouCKQjv9pB8+2SzHy75UqMs8fLK0OLmh4JKCE0qLOqEC53BAaY4oxw0VuVOe7paXlCMK4pHmhtKY5IpSp1NsdHJDGcEpyhGFOltCTiiTM+qWvSU2WoFJnVDNI/YyopMfb97LuKSab95LWm7eWxATy017Sctdh4lIXh8VIwlUjUClfwDgxsZRdXuDbLRFd9XDuTm2y/0gUGnRpX/or/fU41Ix3B7n2kevaYxd+geRqmsn30mlc4YbrHVL/4b4S/t0CeDCw7uYJXiYS+TSv9MKS/82v/eWz0HnHhX1e7536xX+Mr1V993h99XrUX1R98lDk/x+z+/zX6L3dZf+LTiksz9e3Dil7hPuh/b8kEBrCITfJT3HWDh2o8lRFSFUhUWqKKFKx9Hx3Zh0zZ2D9jFCFRxUYaEqJFKVEqqi7nviiScKdtY75phj5LrrrhMkOEfC9EGDBknXrl3NMXbvwwcJ17Ezns4L8dBDD5UjjzzSFOy+N3nyZHP99NNPN3132GEHEzEmxKLu3bv7QlMqlTL3cHcPRBL1efPmydVXXy0DBgwwfc866ywz5jnnnCMHHnigDB482MxZ+2EXPxxDpMK8lyxZYtp/85vf9O+9cOHCwLzd71CNYwOI/6l7AhSqaviINjx8QKJYFV6ah/NyBZqwIyq8q5+O4wpE4YTlWOIXJVZBKNPlfzpOa2L4+7lzgeMKYpY6xFozflKf1HLvl3QNHy+HJoE2Eci9/6SzW57dFS+UvFx3xwvkiiqRIwpiU371i5K+9xDJzr9KIFxlnjjTJjFXJ5ST1NxxQoVFKQhRRXVFO+RVliMq4IaywlSk80lzQmn0d8sr3iUPO+Z5u+ZVkBtKhatSTigjTFnnE9o6y/Iij0POp7ATyj+/2bqkrEDVEhchTOEa4k17SfNNe0nm+Wvb9O6xMwnEEWjNHwCbknJUaU4qdVJpbLccVY1WmEH+pmBRJ5UvUllhrVVCFRxVdvxFR/X2j1/748+NuylZqOokWK73xfxnigrcUVHP5L1bL/fv4QpVUW21bt2Lz8rcnjuYfog412ueUPVVc+2FA79fNA+dG5Kua59KYtz7xnoSKEUg6j3TPriGj8ZCMvVCjqqCSLWb7D8cJdpRpePE3S+qXuvCfT1HlU2mjqV/geV+kwQClRZ1VIXH0O+k90CE8wjCjlun7e67777ArngYD6IW2sMtpX0gVMG5hA+EqH333Vdmz57tX+/Vq5e5pu0vvvhimTBhgn8d7R9//HFzDuGqsdHLuQehauLEiYG+EKq0LXbnw33wUaHqpz/9qTzwwAP+2Li33jcqom9UPeqSrkVdNx34n7onQKGqho+o+cW/JApPYVcU8lQlCTdh55Er/OA4Srhxl+ChTdT4cEZhLohR16PGLbcOghfGhSiFpYi1uEfUXLKfv1LDJ8uhSaDtBLAkzwhQEJ4CJWoXvfhd8wL5oSKSkmsuqNgcUeMHSGr8QON6ckWp9MyTBQ6p7KJb/C+bmXmymGTk9xzkxSiHlJsjauyAmF3zuhhhCcvxVGSKjRCUxvT3ltepuBQV77RtEnNDqeC0t6QmDPVcUiWEp4ITyhOWis+tQwpiEnJIGcHJc0VBYHLdUeYcYhPqrehUMt64lzQHyp6S+5i/3/yXkgdbnEDc0j9d7ievNgiKyU2lscylf239cv7Sv1BeJhWpopYqti5H1RB/Od2G116W5/f7nn/+4YSbjaNKl+oVclQd5bfRa+H46dMPRSJ4/9Yr/L4Qqkp94Jx6btB3/D5wVrkfCFUlc1R1+zeTy8rtx2MSqDUBV2TAvfTcPda6ma96ydQ1R5UvUl25u+x/5W624DiYo0r7a3S/k9ZpdO/rHrvXC7v+2Z3+4KT69WRpOOluaThpkhO9pX96P4yh42gMX4MwpOKOXkNUoQrH6AsR6vDDDzfiEUQkHdsVqtAW4tHJJ5/s31eFKh17+fLlvisLAhccVmiPzyOPPCLnnnuu6Yt7QNCCeAW3FD4qVOEcghnGwgdC1SWXXCLDhw/354V63Bv9UXS+ykEj2rnX3HozeOi6tg9f03PG+iZAoaqGzyezcmakeOQKK+E8VXBGLftHD9MPohGO4UzSxONuLqjw0kH3mt4DbSBW6XLCajildOx6jRtmDqrhU+XQJFAFApvWSHriAEkHBKqwYGXPbY4oLLvL2WV9OoP8ho98t5QrMqkoFeuIuqOrZB4/U9BfP7lVCyX33pN6KpmHIFR1DQhVueXTRVKFNeW5VQskPekgL3+UdT7hPPduYRwMaNpN+YnJI6W5oTJP/1XyTYX7o13+09cldfdQQW6o1MShkvtogT8fc73pI8k8fYEvWqXu7C/ZJeNFWgpzwpjpR89wckbt7Y+ReeoCyTd96J+jX/qRM4IuKTiiIF5V4oyCO8ov3hI+3yFlHFF7W0eUxoJDSp1SfrxxL2lxCkQqnGtMT/tVYf48IoEaEnD/GMBtwn8Q6HlRMnU4k9RJZUUqFav82K5CVScr0HgxIFJhueJob9kilv3p0r9KsS4+XoWqTiaP0xfznjLCz5wunWRO96/Jupee9+bQtZMsHNZohveSqQfnNruLPe/qxU+fnhk5FU+o8tqoUKXPQ5+bdoQra8FhXUTHRt/wxxeq7H21bSB2p1AV5sbz+iCg776XTB3J03eWgkilAlUwts+ufzZxui9SQagKlkp3/YM7Ckv/sDQPDiv9uEIV6rD8b8yYMWZ5nTqVUB8Wqt59910jaOk4YaEKbLGkD8IXxKgpU6YIlgwifxUEq0WLFpmuuNa5c2ezzO/88883dRCq0HavvfYy83HvsfPOO5v8WlqHiGWHWCaIgnnxQwIUqmr5DmQ2lRSqwgnPwy6p8Lm7PBBJzN3rYcdVvQpJtZ5X86K/1vKpcmwSaDOB3Ov32KV4XaXF7qBnnE/OLnnqhEJMTz44IBC5E0g//gfrhio4nzRHFKLriEo/5DmiEEt90jNOMonI3f5RfSAm+W6oMf1j5wmBq8W6niAkxX1MLqg7+wcFJadxZuEIIyQhJ1TuIy8fl3PZP0xNP9FrN6IgVPkXQwepe44OOJ9cF5R/XK4TCqIS2t64p3VCRUXU2XLDntKcVK63123MLrk7NHuekkD1CKjIUUksWvpXSqSCeNVeS/+GNYoRi7Asr0tETirNo+XEVi39O2GIfx8kHAe/90YWlufNH7y7v1TvxSO8pTJLTzvKr1t17+3y6ZMzbHnQP9axws8DYpN+r8Slfy3NshhzgwDVtZO88ZdToDgWORLM0r9u3tK/eQd837+/Nyc7H4hmEX3Dc4s6r94bypFIIJ6AClWlRCq4q9pFqAo4qYIClQpWlQpV+Pb4GRsxYoTJU6U0wkIVxCXksYKYtNNOO5k8UmgbFqpmzpwpZ5xR+DdZWKhCH3VL7b///kagwnJAFawwF22jS/9MheOoQns4qPQDR9WoUaMEywHVfYVrUffWPozbJgEKVTV+7kjqXUqYCQtOrvgUPsYSOh1PE5wjbgtOKf3epWJmtbcGusaPlsOTQKsJpB851ReqXPdT3HH2hav8e2VmXyjpaT8RLMPLzrvKHBvn00sFoQpL9jQXlCs0wSWFpXu5957yx8NxZsbJknl+uEhqg1+fnnGycUBlXyyMm//0DUnPOkMys/4gONZP6v4fG7HKbZt5brik7vuxcTfpuNnl040bCu4tfIz76YGTvHYPnCTZVyaY5XjpB07SoSW7cIR3ffqJAkeUOqDS008stHljuqQm/0hQl1/rzQvOKXVF+Q1TGyS7YIRpl108wa/Gse+ACuSK8kQn3+1kl+vhHGKUiXA8GWHKiY4DSp1QfoQohes37CktN3gxUqhyBSocX7+ntIzsI7JxjT9vHpBAtQlEiQyl6jSZups43XdOQZRa5i3982N7ClVHFHJUqZPKz0kFBxUEKo1WrGqVUHW8JwZBEFJxCXmpXvnNMF+M0hxWBaFKk6l38pOal2Kt1wvJ1DtJnFAFUem1P53o33/JSQdJrqW5SKTCmG6OqgWHlk6mrvMoN1b7PeV42w6Bct8xtMOuf75IZXNRaU4qLz+V5qnarfa7/vkiVSEflealcqPmqCr3e0LYQVvsnKf5oXCuQhWOX3/9dTnuuOP8XfymTZsmp556qumnQhXaYedAiEZoj3MUdV/pOeL7779v3FK/+93vTJu33npLdtttN4FzSttBzIJQpeeI7tI/OKuWLVtmrmuOqosuusiIZNon6t56rdpx2/kJ6tjflEJVjZ9f+v0HfWEpSWCBABVeBqgiFeohZlGM2rUky40z96nxE+XwJNA2Arm1r5rd9OB2gjBl4u3h6O2UZ3bRG91Fso4IlZl3pRGbwrvmuYKUyf1kd85z6yE+wf2kHyz9891QozqLKzQZR1W47sGT/GV3EKL0k0b9yM6+eAURy9slr7OJ2Temm6ZwQGFZne+EammS1L0/8pba2VxRcEpBjNJPZsEIu0teMEeUWfJnG7Xc3s/mhtpb0k94lnNc0hxR7lhuTiitz324oDhnVFnOqAShKeySihCeID4Vlev28OoQr9tTmk3E8R6SnvUXnTIjCbQ7AfyhEPXRpX9Ry/00L5Wbo8qIWO289E9FKs1JBXFKj8OxVTmqQkv/lFP6szXywuDd/GV3WEoXtfQPOaQgLMUWHdBGuLV0WZ4u/Qs0yeXk3Zv+4S95XHB4N8ms+zzQxD3xl/516STzD+kcP4+Yd8Adi8ckUE0CcQIF7qG/kzROmPcbGXy1TZhu8lJ5idORk8rkqEIydVt/yYyzA6KKjhd1v6Rrem+339AH3vFyUiFpOpb6mQjByh4jIlfVyZPklLELAvNwxwnfFwIRnFLYaQ/Cj+aqQh84nC677DIz1nnnnSdPPvlkYFyIWps2bTLL/DAG3FEHH3ywcVq594SIFL4vriPHFHb3wzE+uL/u1oc6CFVY4odxUbBUEEKVzgO7+KEebdFXBTc4vtAX9Vj6p/2xdBF1bomal15PuoY24eumgv+pewIUqtrhEW14oLGkwKIiFpKNYzkghCs4paLyTmlbxmLhqmXp1e3wRHkLEmg9geyLN5ncT3BBBYvdPW+0E0d3Nc6o9NSfBG4IJxLyRaXvOci4nrBrnitI4VyLWw/nVECoWrXQnKdGeUnNA0LVgydJ6taQeOUIVa7rCccQqvxPS5PJL4VlgSh+LqqWJiNKZRcWXFrok1/7uhhB6o5+ngvq9n4BdxdySWVfn2acUOqS8sUu/GP1wwV+wVj6Sd3zI+N20vPs/BE2V5TnftJ69Dd5odQZleiIsjmjHEeUOqM0qkOqBWJVlBjl1kGMwrkbjUBl6xzBKrcimPtL589IAtUiEPUP+qg63E/rzdK/cpb7ufmqIoQqHc+N4WOcRxWdj17Tc7iXVKTynVTOMr+ouihHlY4Xno/W6/I611Glc1n/8gsyt8fXfWeT76j6bWHpH65jJ76osn7JfJ+1jmmW/tldBlffd4fPROfTtGSBfz/M6dne35DnB347sqy46s8BRxXaR80DdfP2/W7RXMJMdI46F72Oc35IoFIC+j65UcfQd0sj6t127nHSNe2AnzDBAAAWjklEQVTvtneP66kvBB7kqULC8aR5JV1rzfd1E5xjbPe8XlklzcvA43/qngCFqnZ4RC1LLi9bqKL4VCw+VcIk1/R2OzxR3oIEWk8gdf+RQUeUu0uecUF1NrmhWm4LxvRjZwSSn5sZpJokyvlkXFLYGS/GEaWzxxI843xC25F7iysgpR840daN0OaCOjie4Ipyl97hGPXlfJpHeLvjQZjSJYHazyzXG93XuKOQN8oXuLSBiHFMwRUFcanUJzXlBJMLSttl5o8I5IbSeuOoCjug9BwiUqLgZB1Q10c5ofaUzY4jCq4oPd98reeSMvHaPSQ2/nMPaUYZe7hOl5EEakbA/Yd9ucebxm0n2fl2iR+W+ZVT2itH1VE9ZNVf/4+3xK+EQKWiVZRQVYrF4uMHy5wu25u8Ubr0z+2zcvyN3vWuncQXqk7TpX/be6KS7W/GMTm1UL+9QOhyx8KxWfqHRO1dt49c+vfZs48ljIl8XfaeXbeXNy/+vSdUdfu3Qh8jgnnfB/cw+bC6bC/P9f+/RXMJzy3qvGYvLAfe6gno+6RfFOf60WONWl9OLLdPuJ2ea0y6Vzlt3P5or300uteTjuuhb9L8oq65c466nlTX1r5JY/Na/RCgUNUOzyLXtIJC1f1tE6DKEas2P3daOzxN3oIEWk8g9/4zRqQy+aPgehrdxYhScD9huV5kHGXrsRPeqC4mR1Ru+QP+JIzYFBKkNGl5S5QjynE+maV4IyFSeaVYqOpsckTpzdLTT/KX6YWFKjid9ANXkzqfiiJ2x8OOeoij+0nmifMLSwFFTA4pc83slreXpCYdLdnF43Voya//0LiiXKGq5ba+/q54fi4oZ7c87QxHled28pbsaX2kUFVSoHKcUAEHVLETyriljDC1pzQjJhWIUriuApWN6Wev1+kykkBdEci9fbrIR6dKXsuqU71zjR+dKrLqVMnjXEtufbt8h3Wz/i4tc0+V1LOnSmruqYFjU/fsqdKCgja4/uypkm9aUfHcVo67Ud78x+9NyW4o7ELqD2TEpcuNKKS77n10961en4u9fqa/e2zHa15ZvPvVZ3MeNWOhz/qXnvdvowebVrzuzwdCVNHYTt0nMycL8mm9dckfgu20DeZhj98efq7egpEE6oZApaJO3UycEyEBEkgkQKEqEU/1LjbPP4tiVY3FqszHz1bvgXEkEqgBASRCN24nuKVGlSjWEQWxKapoQnIjNkGQcpbTYVc9zRGFBOX6MS4pOJ80abpdigeHFEp2idPW7ppnnE92AOOcgsg0Ym9JTT9BhzXuKuyO5y7HS007wc8RZXbOs8KTmyPKPdbBjOvJLsEzScft7nmuWIX6zPybtYtkXrg5fue86/cMtnOW3ekFI1RpvbPULpwjys0XZcQktA2JTuqM0vrNVngy8Z97SHHc3YhSm/9p4zW7S/M1u8tmJ+I49/EynS4jCbQrAf0jUKPePHyu9dWM7XGPas63HsYCM3KrhyfBOZAACZAACbSFAIWqttCroG/2syUUqmooVG2aU/ijuYLHwqYk0H4ENn8mqXGDAjmhNDdUIN7a2eSGgjiFHFGISFaOZXDZV8ZLZuEIE5G3CZ/cu08ZR5SbM8rkdHpjuuTecXIapTZIyy2diwSp3DtPmPxQrhCEcSFKQZDCLnn6MXXWEZWeVth1D8dwQWWeuECbmphb8YQRlLKvTTN5qDRHFKLJSzX/ZnMd7fSTmXOltIzqK+Y7vDzOiFAQovL2+2JXP5NPasxg7eLda83rXtuXx0lu5XyzNFBzRGlDI2ipIOUIWEaoinRFaTJzJxphSp1RGosFK+OIinBGhZ1SzdfsIcECoQp1hZi6/xT9CowkUFMCKnK0Z8QXSrpfqetJfbe1a/XKqqYvLQffqglsaz/D/L7ReQirzWWr/qHZir4chap2fJjNC86mWFUjsSrz8Zx2fJK8FQlUTiD72r1BZxSW29ncUN7Su73tEjzEQkHup8xzV0bfMLXB3zUP7XR3vajG6SfPN8KTyRE1fmhk/idJFZaswBEFJxQcTvpJTT3B3x0Px/ox9XaXPIhScR+IYVh65y7bc9tChMJ15JaK+6RnnO4nKE8/VtjhL9w+t+Z1s1MeckLpJzPvZi8XFHJFXVuoz61cUJwjyndC7W5cUL7j6Z+Fc7ij4HbCNROtEyrx+OrdZXNi2c27flUhZhffo1+BkQRqSqDafwxwvPb5o6veOdf0peXgWzWBqHcbX7iSerSN66PjJF1PulZq7K2xrzLryBHPhZ/6J0Chqh2fUW79mxSqaiBUbX7+d+34FHkrEmgdgfTM06wwVcgJpbmhgtEKVliOBzEL8Y5+knn2SrO0DsvrULBMLzVhqJfvCW3skrz0w2cYwSrQbvKPvJxQmhvK5oeCW8rbmW+hlxtqdD+B2wn1qXFDTC4oiFCog2CFOizXa0EZN6RQP3ZIIEdUesoJkn1tur8TH4SpzOwrTL4pI0TdfbRkXx5fdL3l1j5GhEKECIVd7tAXBe1TE4/yRSrdJa/ljsGSfWm8QGzSgvPUfcd7O+ldu4dAoEJJ3Xt8YKme1qdn/aVQH8oNVeSA0utwPeHYcT4VnFDe8j2zhO9qu5QP0QpUkfEqex3xqt1ls43NN/YV2fxZ61469iIBEiABEiCBDkwgSgzRr+OKRG5dXJ+oeq1Dfz0Ox6RraJt0Peka+waF/PZkZR4a/1P3BChUtfMjanllOMWqKotVuXWF7ejb+XHydiRQFoH8p294ghOcUjYflEbdRc8/h5h0y97SbIWn4ujtmge3E8QpE2/eKxBNTihcRz3yPWnEcakCZ1Sg7GnP3Wh3wkP+KN0dLy6WTEru7JaHtqVyRGE5nZMbqignlM0ZpfUlc0K5uaFCzijNFRVwSEFsgnMq0RXlCU2mDZxRRnhyI45tGe5EHIdK6pHgcsqyXjg2IoE2EIj64wnDab0OXepc27Ul6j00hseKq0e78DWca50b3WO3X1x7bVPtfjpuUsS1qE94rnruRvRzz3EcrgufR7WJqivVz9yI/yGBVhBw31l01/fPPY6r0/qoiLqoeh231LVS13WccNya7qvfxY3lfl+3jx63Z1/ci5/6J0Chqp2fUT6bko0P70+xqkpiVcvSa9r5CfJ2JFA5ASQk94Qo65ByxSorTKkjqmSEGypQIEihLhRN8vK9PfeTuqAiotklD/XOLnk4NvVuvMFrA2Gq5QZv17xC9AQrzQllxKvr95QWJx9Uc9xxbG6o0O55RqBKyAllBaqKckPFOqIcp5R1RMEFFVUgRgUcUiFHlDqjCnE3zzE1vBA3D9/dCFTNIZEKolX27Wcqf+HYgwRIgARIgARIgARIgAQ6MAEKVVvg4WVWzqRQVQWhauNjh22Bp8dbkkDlBNKzzhGTG8o6oOCS8pxQXlQHVGQs5YDS6xCVcGx3yQtGuKFsgfOpKk6oPb1leHA3FTmhrOsJuaCMQ8o5Dzue4s4hIl2LXfJCu+I5OaIgShl3U8gJFXBAad6osp1QhdxQiU4o1xEVITCFnVGbr7RuKcRA2dWe23gF4q6y+YpdpeXu4yp/2diDBEiABEiABEiABEiABDo4AQpVW+gBNi+6gGJVG8Wq7CfPbaGnx9uSQGUEUncdWpwjKuyA0nPjhLJ5oKwIZXJCWTeU5ojyY0kn1J7GLeU6oZpDjqjA8r0451O4Hk4oI1Cp80kjRClnCZ9xQkXsiqcOKI1WmIrNCYXrxgHlxNDueLE5opJyQ6kjKiZHlLdED0v5HAcUlvIZcUpj8ZK9eGEqJFRdYc8RTYFIheNdJbP4vspeNLYmARIgARIgARIgARIgga2AAIWqLfUQcy2ycdZBFKtaKVa1LLthSz053pcEKibQMrJHebmhjCOqRI6och1RmjMqLDAVnTuOKCM8hYSmkCMKLqeyckT5jihPWCrkigo5pJCM3Dqjwjmhwudl5YbS3FEQk3BcTo6oNjmiVHhyHVGe0KSCE0SnuLLp8l1l8+W7Sjim5/B3XMU/aOxAAiRAAiRAAiRAAiSwVRCgULUFH2N27QIKVa0QqjY/d+oWfGq8NQlUTiB11+GxuaI0F1S754iKdUSpM8pGI0xpbiiNCQ4pdT6Viom75lWeIwo75ZlcUaVyRDm5oZr93FDROaJMzqjAMj0VpSJikTOq2CFlhCsIUxCurEAVFVOTT6n8JWMPEiABEiABEiABEiABEthKCFCo2sIPMrViIsWqCsSqjY8OlnwLt2rfwq8tb18hgfSM//F2x6s0NxRcUXEOqOsdJ5Sz1K4oJ5R1RJld8JAzyi61i41FTqjdBW4o5IoqRLvzXTVzQ/lOKHd3PHVEObvkubmhcFzKDVWUGyqUEwr5oNDG5IbaTTaF3E967kcrNIUdULHnl/1ANl22q2xKjD+QTZei3Q+k5b7fVfh2sTkJkAAJkAAJkAAJkAAJbF0EKFTVwfNseWU4xapyxKqpe0n2s5fr4IlxCiRQIYENqz2hyuaGCuSEcpfoRQpTIbGqyAkVtVQvlCNK80BFRStMlcwNpQ4pLNWLzQ3lJTfHkj2zQx4SmWsOqLhY0gllhSsIUn5uqASBqkiYinA/uS4pPzdUjANKhasynFDGHXWZdUshRpYfePWXehEC1eZLd5XNl/5A0rO53K/Cnyw2JwESIAESIAESIAES2AoJUKiqk4favPBcilUlxKrMR4/XydPiNEigcgL5tW9Iy22Dih1SJXbNM/mg0MYswSteclfkjCpyRJXOEaW75EXmhKrqrnmOQ8oITwmCkzqlSgpPIYeUEZbic0SpM8qISlcU54YqckZZ4QmuKAhPcD2Fo3FLWUeUcUbhOK5cYq8h2tJ884GSfWNW5S8Ve5AACZAACZAACZAACZDAVkiAQlUdPdTN806nWBUjVqXfm1ZHT4pTIYHWEcinNkp69pWSmvxzb2c8k7w8lBPKLNULO6I0N5TGYsHq/2/vbl7jrKI4AP8zYkERFy66dOfCrlyJ6FahiFJBdyq0LkRwK4qoIOJKWisVkSq2XfRLqdGKpInVqtCCgppmMt8zufJO0iamWoOd15x3zrMoySK5Pec5Z/Xj5s7kRlQVZl27+fRPX6+/DVW9A7XpLai/3JTauBE1uRm1fhtq8gbUpu+vvwk1ebR8V6neiapuPd30a/VG1Ja3of72z/f+NaBavyl1w9tQG5+at/GY+e1rb0JVP3uTt6G2dyNqy02pTTeirt2MuvHrbaXzQnVzai2c6rx4Z+m+el/pH9pXRvMfl9Xu0n9bKL9FgAABAgQIECBAYAYFBFXBhto5tVdYtSWsGlzyEe3B1lQ5BAgQIECAAAECBAgQIECgFgFBVS2st3Zo5+xTwqr1sGrw0+Fbw/TbBAgQIECAAAECBAgQIECAQGMEBFVBR9Wb2586rGodvrsMr3wWdDrKIkCAAAECBAgQIECAAAECBOoQEFTVoTqlM/sLr6cMq1aO7injP76dkqJjCBAgQIAAAQIECBAgQIAAgaYICKqCT6r6pLvWkd1pAqvOmSdLGbaDT0V5BAgQIECAAAECBAgQIECAQB0Cgqo6VKd85rh9uXROPjbzYVV/4Y0pyzmOAAECBAgQIECAAAECBAgQaJKAoKpB0xosvlWWD+6aucCqffyhMvr9fIMmoVQCBAgQIECAAAECBAgQIECgDgFBVR2qNZ45Xv6hdM88MRNhVev9u0p/8c0atRxNgAABAgQIECBAgAABAgQINElAUNWkaW2qtXq7auXTBxobWPW+fL6sdn7Z1JFvCRAgQIAAAQIECBAgQIAAgewCgqqGb8Dwx4Nl5ZM9jQmsul88U0ZL8w1XVz4BAgQIECBAgAABAgQIECBQh4Cgqg7VHThz+POHpX384ZCBVevQHaU3t7+Mry7ugIz/kgABAgQIECBAgAABAgQIEGiKgKCqKZPaZp2j374uva8OlNaR3TseWrWPPVj6F98pq4PWNqv3YwQIECBAgAABAgQIECBAgEBmAUHVDE9/eOVY6Z57rrQ+uvd/C62qT/DrX3itjJcvzrCs1ggQIECAAAECBAgQIECAAIE6BARVdagGPHN8daEMvn+3VG9ErRy9fyrBVeuDe0r7xCOld/6lUj3uvtpfCti5kggQIECAAAECBAgQIECAAIGmCAiqmjKpadc5HpTR0oVJwNT/7u3S++bl0j33bOme3Vc6p/aWzslH1/6dfrx0P3+6dOcOlP78K2Vw6b0y+vV0GbcvT7si5xEgQIAAAQIECBAgQIAAAQLJBQRVyRdA+wQIECBAgAABAgQIECBAgACBKAKCqiiTUAcBAgQIECBAgAABAgQIECBAILmAoCr5AmifAAECBAgQIECAAAECBAgQIBBFQFAVZRLqIECAAAECBAgQIECAAAECBAgkFxBUJV8A7RMgQIAAAQIECBAgQIAAAQIEoggIqqJMQh0ECBAgQIAAAQIECBAgQIAAgeQCgqrkC6B9AgQIECBAgAABAgQIECBAgEAUAUFVlEmogwABAgQIECBAgAABAgQIECCQXEBQlXwBtE+AAAECBAgQIECAAAECBAgQiCIgqIoyCXUQIECAAAECBAgQIECAAAECBJILCKqSL4D2CRAgQIAAAQIECBAgQIAAAQJRBARVUSahDgIECBAgQIAAAQIECBAgQIBAcgFBVfIF0D4BAgQIECBAgAABAgQIECBAIIqAoCrKJNRBgAABAgQIECBAgAABAgQIEEguIKhKvgDaJ0CAAAECBAgQIECAAAECBAhEERBURZmEOggQIECAAAECBAgQIECAAAECyQUEVckXQPsECBAgQIAAAQIECBAgQIAAgSgCgqook1AHAQIECBAgQIAAAQIECBAgQCC5gKAq+QJonwABAgQIECBAgAABAgQIECAQRUBQFWUS6iBAgAABAgQIECBAgAABAgQIJBcQVCVfAO0TIECAAAECBAgQIECAAAECBKIICKqiTEIdBAgQIECAAAECBAgQIECAAIHkAoKq5AugfQIECBAgQIAAAQIECBAgQIBAFAFBVZRJqIMAAQIECBAgQIAAAQIECBAgkFxAUJV8AbRPgAABAgQIECBAgAABAgQIEIgiIKiKMgl1ECBAgAABAgQIECBAgAABAgSSCwiqki+A9gkQIECAAAECBAgQIECAAAECUQQEVVEmoQ4CBAgQIECAAAECBAgQIECAQHIBQVXyBdA+AQIECBAgQIAAAQIECBAgQCCKgKAqyiTUQYAAAQIECBAgQIAAAQIECBBILiCoSr4A2idAgAABAgQIECBAgAABAgQIRBEQVEWZhDoIECBAgAABAgQIECBAgAABAskFBFXJF0D7BAgQIECAAAECBAgQIECAAIEoAoKqKJNQBwECBAgQIECAAAECBAgQIEAguYCgKvkCaJ8AAQIECBAgQIAAAQIECBAgEEVAUBVlEuogQIAAAQIECBAgQIAAAQIECCQXEFQlXwDtEyBAgAABAgQIECBAgAABAgSiCAiqokxCHQQIECBAgAABAgQIECBAgACB5AKCquQLoH0CBAgQIECAAAECBAgQIECAQBQBQVWUSaiDAAECBAgQIECAAAECBAgQIJBcQFCVfAG0T4AAAQIECBAgQIAAAQIECBCIIiCoijIJdRAgQIAAAQIECBAgQIAAAQIEkgsIqpIvgPYJECBAgAABAgQIECBAgAABAlEEBFVRJqEOAgQIECBAgAABAgQIECBAgEBygT8Bi20m/Ex4oW4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21937" y="1974649"/>
            <a:ext cx="9055243" cy="194348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5669" y="2826627"/>
            <a:ext cx="7567872" cy="129934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5669" y="4119500"/>
            <a:ext cx="7274502" cy="97197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70744" y="1677975"/>
            <a:ext cx="2781300" cy="325755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22985" y="1433487"/>
            <a:ext cx="10757241" cy="1873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005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833796" y="616571"/>
            <a:ext cx="10440000" cy="707886"/>
          </a:xfrm>
        </p:spPr>
        <p:txBody>
          <a:bodyPr/>
          <a:lstStyle/>
          <a:p>
            <a:r>
              <a:rPr lang="de-DE" dirty="0" smtClean="0"/>
              <a:t>Auswahl erfolgter </a:t>
            </a:r>
            <a:r>
              <a:rPr lang="de-DE" dirty="0" smtClean="0"/>
              <a:t>Angriffe</a:t>
            </a:r>
            <a:endParaRPr lang="de-D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smtClean="0"/>
              <a:t>Kaspersky - Cyberangriffe mit dem Schraubendreher</a:t>
            </a:r>
            <a:endParaRPr lang="ru-RU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   </a:t>
            </a:r>
            <a:r>
              <a:rPr lang="en-US" dirty="0" smtClean="0"/>
              <a:t>7.12.2021</a:t>
            </a:r>
            <a:r>
              <a:rPr lang="en-US" dirty="0"/>
              <a:t>	</a:t>
            </a:r>
            <a:r>
              <a:rPr lang="en-US" dirty="0" err="1"/>
              <a:t>Stadtreinigung</a:t>
            </a:r>
            <a:r>
              <a:rPr lang="en-US" dirty="0"/>
              <a:t> </a:t>
            </a:r>
            <a:r>
              <a:rPr lang="en-US" dirty="0" smtClean="0"/>
              <a:t>Leipzig</a:t>
            </a:r>
          </a:p>
          <a:p>
            <a:r>
              <a:rPr lang="en-US" dirty="0" smtClean="0"/>
              <a:t>   3.12.2021	</a:t>
            </a:r>
            <a:r>
              <a:rPr lang="en-US" dirty="0" err="1" smtClean="0"/>
              <a:t>Stadtwerke</a:t>
            </a:r>
            <a:r>
              <a:rPr lang="en-US" dirty="0" smtClean="0"/>
              <a:t> </a:t>
            </a:r>
            <a:r>
              <a:rPr lang="en-US" dirty="0" err="1" smtClean="0"/>
              <a:t>Pirna</a:t>
            </a:r>
            <a:endParaRPr lang="en-US" dirty="0" smtClean="0"/>
          </a:p>
          <a:p>
            <a:r>
              <a:rPr lang="en-US" dirty="0"/>
              <a:t>20.10.2021	</a:t>
            </a:r>
            <a:r>
              <a:rPr lang="en-US" dirty="0" err="1"/>
              <a:t>Stadt</a:t>
            </a:r>
            <a:r>
              <a:rPr lang="en-US" dirty="0"/>
              <a:t> </a:t>
            </a:r>
            <a:r>
              <a:rPr lang="en-US" dirty="0" smtClean="0"/>
              <a:t>Witten</a:t>
            </a:r>
          </a:p>
          <a:p>
            <a:r>
              <a:rPr lang="en-US" dirty="0" smtClean="0"/>
              <a:t> 15.10.2021</a:t>
            </a:r>
            <a:r>
              <a:rPr lang="en-US" dirty="0"/>
              <a:t>	</a:t>
            </a:r>
            <a:r>
              <a:rPr lang="en-US" dirty="0" err="1"/>
              <a:t>Stadt</a:t>
            </a:r>
            <a:r>
              <a:rPr lang="en-US" dirty="0"/>
              <a:t> Schwerin</a:t>
            </a:r>
            <a:endParaRPr lang="en-US" dirty="0" smtClean="0"/>
          </a:p>
          <a:p>
            <a:r>
              <a:rPr lang="en-US" dirty="0" smtClean="0"/>
              <a:t>   1.10.2021</a:t>
            </a:r>
            <a:r>
              <a:rPr lang="en-US" dirty="0"/>
              <a:t>	</a:t>
            </a:r>
            <a:r>
              <a:rPr lang="en-US" dirty="0" err="1"/>
              <a:t>Stadtwerke</a:t>
            </a:r>
            <a:r>
              <a:rPr lang="en-US" dirty="0"/>
              <a:t> </a:t>
            </a:r>
            <a:r>
              <a:rPr lang="en-US" dirty="0" smtClean="0"/>
              <a:t>Wismar</a:t>
            </a:r>
          </a:p>
          <a:p>
            <a:r>
              <a:rPr lang="en-US" dirty="0"/>
              <a:t>12.05.2020	Ludwigshafen </a:t>
            </a:r>
            <a:r>
              <a:rPr lang="en-US" dirty="0" smtClean="0"/>
              <a:t>TWL </a:t>
            </a:r>
            <a:r>
              <a:rPr lang="en-US" dirty="0" err="1" smtClean="0"/>
              <a:t>inkl</a:t>
            </a:r>
            <a:r>
              <a:rPr lang="en-US" dirty="0" smtClean="0"/>
              <a:t> 500GB </a:t>
            </a:r>
            <a:r>
              <a:rPr lang="en-US" dirty="0" err="1" smtClean="0"/>
              <a:t>Daten</a:t>
            </a:r>
            <a:r>
              <a:rPr lang="en-US" dirty="0" smtClean="0"/>
              <a:t> </a:t>
            </a:r>
            <a:r>
              <a:rPr lang="en-US" dirty="0" err="1" smtClean="0"/>
              <a:t>veröffentlicht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5934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833796" y="616571"/>
            <a:ext cx="10440000" cy="523220"/>
          </a:xfrm>
        </p:spPr>
        <p:txBody>
          <a:bodyPr/>
          <a:lstStyle/>
          <a:p>
            <a:r>
              <a:rPr lang="de-DE" sz="2800" dirty="0"/>
              <a:t>Cyber-Erpressungen entwickeln sich zur größten Bedrohung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smtClean="0"/>
              <a:t>Kaspersky - Cyberangriffe mit dem Schraubendreher</a:t>
            </a:r>
            <a:endParaRPr lang="ru-RU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pic>
        <p:nvPicPr>
          <p:cNvPr id="1026" name="Picture 2" descr="Zahlen zur Lage der IT-Sicherheit in Deutschland 2021 im Überblick. Veränderungen zu 2020 (Bild hat eine Langbeschreibung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840" y="1405803"/>
            <a:ext cx="8298472" cy="5394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2203" y="2238639"/>
            <a:ext cx="5280538" cy="4178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850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833796" y="616571"/>
            <a:ext cx="10440000" cy="707886"/>
          </a:xfrm>
        </p:spPr>
        <p:txBody>
          <a:bodyPr/>
          <a:lstStyle/>
          <a:p>
            <a:r>
              <a:rPr lang="de-DE" dirty="0" smtClean="0"/>
              <a:t>Veränderung in der Bedrohung</a:t>
            </a:r>
            <a:endParaRPr lang="de-D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smtClean="0"/>
              <a:t>Kaspersky - Cyberangriffe mit dem Schraubendreher</a:t>
            </a:r>
            <a:endParaRPr lang="ru-RU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hin</a:t>
            </a:r>
            <a:r>
              <a:rPr lang="en-US" dirty="0" smtClean="0"/>
              <a:t> </a:t>
            </a:r>
            <a:r>
              <a:rPr lang="en-US" dirty="0" err="1" smtClean="0"/>
              <a:t>zu</a:t>
            </a:r>
            <a:r>
              <a:rPr lang="en-US" dirty="0" smtClean="0"/>
              <a:t>:</a:t>
            </a:r>
          </a:p>
          <a:p>
            <a:r>
              <a:rPr lang="en-US" dirty="0" err="1" smtClean="0"/>
              <a:t>RaaS</a:t>
            </a:r>
            <a:r>
              <a:rPr lang="en-US" dirty="0" smtClean="0"/>
              <a:t> – Ransomware as a Service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 smtClean="0"/>
              <a:t>Weg</a:t>
            </a:r>
            <a:r>
              <a:rPr lang="en-US" sz="2000" dirty="0" smtClean="0"/>
              <a:t> von </a:t>
            </a:r>
            <a:r>
              <a:rPr lang="de-DE" sz="2000" dirty="0"/>
              <a:t>M</a:t>
            </a:r>
            <a:r>
              <a:rPr lang="de-DE" sz="2000" dirty="0" smtClean="0"/>
              <a:t>assen</a:t>
            </a:r>
            <a:r>
              <a:rPr lang="en-US" sz="2000" dirty="0" smtClean="0"/>
              <a:t> </a:t>
            </a:r>
            <a:r>
              <a:rPr lang="de-DE" sz="2000" dirty="0" smtClean="0"/>
              <a:t>Infektion</a:t>
            </a:r>
            <a:r>
              <a:rPr lang="en-US" sz="2000" dirty="0" smtClean="0"/>
              <a:t> </a:t>
            </a:r>
            <a:r>
              <a:rPr lang="de-DE" sz="2000" dirty="0" smtClean="0"/>
              <a:t>hin</a:t>
            </a:r>
            <a:r>
              <a:rPr lang="en-US" sz="2000" dirty="0" smtClean="0"/>
              <a:t> </a:t>
            </a:r>
            <a:r>
              <a:rPr lang="de-DE" sz="2000" dirty="0" smtClean="0"/>
              <a:t>zu</a:t>
            </a:r>
            <a:r>
              <a:rPr lang="en-US" sz="2000" dirty="0" smtClean="0"/>
              <a:t> </a:t>
            </a:r>
            <a:r>
              <a:rPr lang="de-DE" sz="2000" dirty="0" smtClean="0"/>
              <a:t>gezielten</a:t>
            </a:r>
            <a:r>
              <a:rPr lang="en-US" sz="2000" dirty="0" smtClean="0"/>
              <a:t> </a:t>
            </a:r>
            <a:r>
              <a:rPr lang="de-DE" sz="2000" dirty="0" smtClean="0"/>
              <a:t>Angriffen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High Profile Targeted Ransomware Attacks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Proof of Compromise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 smtClean="0"/>
              <a:t>Doppelte</a:t>
            </a:r>
            <a:r>
              <a:rPr lang="en-US" sz="2000" dirty="0" smtClean="0"/>
              <a:t> </a:t>
            </a:r>
            <a:r>
              <a:rPr lang="de-DE" sz="2000" dirty="0" smtClean="0"/>
              <a:t>Erpressung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 smtClean="0"/>
              <a:t>Verkauf der Zugangsdaten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1371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833796" y="616571"/>
            <a:ext cx="10440000" cy="707886"/>
          </a:xfrm>
        </p:spPr>
        <p:txBody>
          <a:bodyPr/>
          <a:lstStyle/>
          <a:p>
            <a:r>
              <a:rPr lang="de-DE" dirty="0" err="1" smtClean="0"/>
              <a:t>Ransomware</a:t>
            </a:r>
            <a:r>
              <a:rPr lang="de-DE" dirty="0" smtClean="0"/>
              <a:t> Anstieg</a:t>
            </a:r>
            <a:endParaRPr lang="de-D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smtClean="0"/>
              <a:t>Kaspersky - Cyberangriffe mit dem Schraubendreher</a:t>
            </a:r>
            <a:endParaRPr lang="ru-RU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833796" y="1727200"/>
            <a:ext cx="10440629" cy="4272156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Ransomware </a:t>
            </a:r>
            <a:r>
              <a:rPr lang="de-DE" dirty="0" smtClean="0"/>
              <a:t>Anstieg</a:t>
            </a:r>
            <a:r>
              <a:rPr lang="en-US" dirty="0" smtClean="0"/>
              <a:t> um 767% von 2019 – 2020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r>
              <a:rPr lang="en-US" sz="1200" dirty="0"/>
              <a:t>https://www.kaspersky.com/about/press-releases/2021_the-era-of-targeted-ransomware-attacks-on-high-profile-victims-grows-nearly-eightfold-from-2019-to-2020</a:t>
            </a:r>
            <a:endParaRPr lang="en-US" sz="1200" dirty="0" smtClean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1026" name="Picture 2" descr="the-era-of-targeted-ransomware-attacks-on-high-profile-victims-grows-nearly-eightfold-from-2019-to-202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194" y="2345681"/>
            <a:ext cx="10061575" cy="3166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2367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kaspersky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475</Words>
  <Application>Microsoft Office PowerPoint</Application>
  <PresentationFormat>Widescreen</PresentationFormat>
  <Paragraphs>146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2" baseType="lpstr">
      <vt:lpstr>Segoe UI</vt:lpstr>
      <vt:lpstr>Kaspersky Regular</vt:lpstr>
      <vt:lpstr>Calibri</vt:lpstr>
      <vt:lpstr>Segoe UI Semibold</vt:lpstr>
      <vt:lpstr>Calibri Light</vt:lpstr>
      <vt:lpstr>Kaspersky Meduim</vt:lpstr>
      <vt:lpstr>Wingdings</vt:lpstr>
      <vt:lpstr>Kaspersky Sans</vt:lpstr>
      <vt:lpstr>Arial</vt:lpstr>
      <vt:lpstr>kaspersky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Kaspersky Lab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Alexander Kvasov</dc:creator>
  <cp:lastModifiedBy>Stephan Gerling</cp:lastModifiedBy>
  <cp:revision>108</cp:revision>
  <dcterms:created xsi:type="dcterms:W3CDTF">2019-05-29T15:08:53Z</dcterms:created>
  <dcterms:modified xsi:type="dcterms:W3CDTF">2022-06-28T08:54:37Z</dcterms:modified>
</cp:coreProperties>
</file>